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8" r:id="rId1"/>
  </p:sldMasterIdLst>
  <p:sldIdLst>
    <p:sldId id="256" r:id="rId2"/>
    <p:sldId id="274" r:id="rId3"/>
    <p:sldId id="286" r:id="rId4"/>
    <p:sldId id="259" r:id="rId5"/>
    <p:sldId id="260" r:id="rId6"/>
    <p:sldId id="261" r:id="rId7"/>
    <p:sldId id="262" r:id="rId8"/>
    <p:sldId id="263" r:id="rId9"/>
    <p:sldId id="264" r:id="rId10"/>
    <p:sldId id="265" r:id="rId11"/>
    <p:sldId id="275" r:id="rId12"/>
    <p:sldId id="266" r:id="rId13"/>
    <p:sldId id="276" r:id="rId14"/>
    <p:sldId id="267" r:id="rId15"/>
    <p:sldId id="277" r:id="rId16"/>
    <p:sldId id="272" r:id="rId17"/>
    <p:sldId id="285" r:id="rId18"/>
    <p:sldId id="269" r:id="rId19"/>
    <p:sldId id="288" r:id="rId20"/>
    <p:sldId id="270" r:id="rId21"/>
    <p:sldId id="271" r:id="rId22"/>
    <p:sldId id="268" r:id="rId23"/>
    <p:sldId id="278" r:id="rId24"/>
    <p:sldId id="279" r:id="rId25"/>
    <p:sldId id="280" r:id="rId26"/>
    <p:sldId id="281" r:id="rId27"/>
    <p:sldId id="284" r:id="rId28"/>
    <p:sldId id="282" r:id="rId29"/>
    <p:sldId id="283"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783B1C-FC2A-44A2-B2CA-DF63A6E6D1DC}" v="55" dt="2023-07-31T17:03:07.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nuprakash1963363@gmail.com" userId="9245f884436d2113" providerId="LiveId" clId="{58783B1C-FC2A-44A2-B2CA-DF63A6E6D1DC}"/>
    <pc:docChg chg="undo custSel addSld delSld modSld sldOrd">
      <pc:chgData name="bhanuprakash1963363@gmail.com" userId="9245f884436d2113" providerId="LiveId" clId="{58783B1C-FC2A-44A2-B2CA-DF63A6E6D1DC}" dt="2023-07-31T17:11:47.957" v="5890" actId="1076"/>
      <pc:docMkLst>
        <pc:docMk/>
      </pc:docMkLst>
      <pc:sldChg chg="del">
        <pc:chgData name="bhanuprakash1963363@gmail.com" userId="9245f884436d2113" providerId="LiveId" clId="{58783B1C-FC2A-44A2-B2CA-DF63A6E6D1DC}" dt="2023-07-31T10:21:44.492" v="5596" actId="2696"/>
        <pc:sldMkLst>
          <pc:docMk/>
          <pc:sldMk cId="994171310" sldId="257"/>
        </pc:sldMkLst>
      </pc:sldChg>
      <pc:sldChg chg="modSp del mod">
        <pc:chgData name="bhanuprakash1963363@gmail.com" userId="9245f884436d2113" providerId="LiveId" clId="{58783B1C-FC2A-44A2-B2CA-DF63A6E6D1DC}" dt="2023-07-31T03:57:06.480" v="1719" actId="2696"/>
        <pc:sldMkLst>
          <pc:docMk/>
          <pc:sldMk cId="2398372485" sldId="258"/>
        </pc:sldMkLst>
        <pc:spChg chg="mod">
          <ac:chgData name="bhanuprakash1963363@gmail.com" userId="9245f884436d2113" providerId="LiveId" clId="{58783B1C-FC2A-44A2-B2CA-DF63A6E6D1DC}" dt="2023-07-31T03:56:46.590" v="1718" actId="20577"/>
          <ac:spMkLst>
            <pc:docMk/>
            <pc:sldMk cId="2398372485" sldId="258"/>
            <ac:spMk id="3" creationId="{C5834EFE-0C34-2D2E-9BD7-DC4948D7FBC5}"/>
          </ac:spMkLst>
        </pc:spChg>
      </pc:sldChg>
      <pc:sldChg chg="modSp mod ord">
        <pc:chgData name="bhanuprakash1963363@gmail.com" userId="9245f884436d2113" providerId="LiveId" clId="{58783B1C-FC2A-44A2-B2CA-DF63A6E6D1DC}" dt="2023-07-31T10:24:32.598" v="5607" actId="207"/>
        <pc:sldMkLst>
          <pc:docMk/>
          <pc:sldMk cId="3757469839" sldId="259"/>
        </pc:sldMkLst>
        <pc:spChg chg="mod">
          <ac:chgData name="bhanuprakash1963363@gmail.com" userId="9245f884436d2113" providerId="LiveId" clId="{58783B1C-FC2A-44A2-B2CA-DF63A6E6D1DC}" dt="2023-07-31T10:24:32.598" v="5607" actId="207"/>
          <ac:spMkLst>
            <pc:docMk/>
            <pc:sldMk cId="3757469839" sldId="259"/>
            <ac:spMk id="3" creationId="{70251EC5-DE4B-884D-DD4A-80B43CC48489}"/>
          </ac:spMkLst>
        </pc:spChg>
      </pc:sldChg>
      <pc:sldChg chg="modSp mod">
        <pc:chgData name="bhanuprakash1963363@gmail.com" userId="9245f884436d2113" providerId="LiveId" clId="{58783B1C-FC2A-44A2-B2CA-DF63A6E6D1DC}" dt="2023-07-31T10:22:19.658" v="5599" actId="207"/>
        <pc:sldMkLst>
          <pc:docMk/>
          <pc:sldMk cId="3234534008" sldId="260"/>
        </pc:sldMkLst>
        <pc:spChg chg="mod">
          <ac:chgData name="bhanuprakash1963363@gmail.com" userId="9245f884436d2113" providerId="LiveId" clId="{58783B1C-FC2A-44A2-B2CA-DF63A6E6D1DC}" dt="2023-07-31T10:22:19.658" v="5599" actId="207"/>
          <ac:spMkLst>
            <pc:docMk/>
            <pc:sldMk cId="3234534008" sldId="260"/>
            <ac:spMk id="3" creationId="{C1B559E5-0E19-274E-FA2A-C5325F2D2D19}"/>
          </ac:spMkLst>
        </pc:spChg>
      </pc:sldChg>
      <pc:sldChg chg="modSp mod">
        <pc:chgData name="bhanuprakash1963363@gmail.com" userId="9245f884436d2113" providerId="LiveId" clId="{58783B1C-FC2A-44A2-B2CA-DF63A6E6D1DC}" dt="2023-07-31T00:13:52.427" v="1121" actId="20577"/>
        <pc:sldMkLst>
          <pc:docMk/>
          <pc:sldMk cId="3028538182" sldId="263"/>
        </pc:sldMkLst>
        <pc:spChg chg="mod">
          <ac:chgData name="bhanuprakash1963363@gmail.com" userId="9245f884436d2113" providerId="LiveId" clId="{58783B1C-FC2A-44A2-B2CA-DF63A6E6D1DC}" dt="2023-07-30T16:28:15.505" v="26" actId="1076"/>
          <ac:spMkLst>
            <pc:docMk/>
            <pc:sldMk cId="3028538182" sldId="263"/>
            <ac:spMk id="2" creationId="{ADC9E2B0-19BE-AAF2-F0F4-724015CEBF3B}"/>
          </ac:spMkLst>
        </pc:spChg>
        <pc:spChg chg="mod">
          <ac:chgData name="bhanuprakash1963363@gmail.com" userId="9245f884436d2113" providerId="LiveId" clId="{58783B1C-FC2A-44A2-B2CA-DF63A6E6D1DC}" dt="2023-07-31T00:13:52.427" v="1121" actId="20577"/>
          <ac:spMkLst>
            <pc:docMk/>
            <pc:sldMk cId="3028538182" sldId="263"/>
            <ac:spMk id="3" creationId="{2B14103B-F273-733E-62E4-CEBF2B700F4F}"/>
          </ac:spMkLst>
        </pc:spChg>
      </pc:sldChg>
      <pc:sldChg chg="modSp new mod">
        <pc:chgData name="bhanuprakash1963363@gmail.com" userId="9245f884436d2113" providerId="LiveId" clId="{58783B1C-FC2A-44A2-B2CA-DF63A6E6D1DC}" dt="2023-07-31T09:07:14.475" v="4262" actId="20577"/>
        <pc:sldMkLst>
          <pc:docMk/>
          <pc:sldMk cId="2482299750" sldId="264"/>
        </pc:sldMkLst>
        <pc:spChg chg="mod">
          <ac:chgData name="bhanuprakash1963363@gmail.com" userId="9245f884436d2113" providerId="LiveId" clId="{58783B1C-FC2A-44A2-B2CA-DF63A6E6D1DC}" dt="2023-07-31T00:19:05.807" v="1178" actId="1076"/>
          <ac:spMkLst>
            <pc:docMk/>
            <pc:sldMk cId="2482299750" sldId="264"/>
            <ac:spMk id="2" creationId="{B8C665EC-3BEF-55E1-A669-0D3E2961F81B}"/>
          </ac:spMkLst>
        </pc:spChg>
        <pc:spChg chg="mod">
          <ac:chgData name="bhanuprakash1963363@gmail.com" userId="9245f884436d2113" providerId="LiveId" clId="{58783B1C-FC2A-44A2-B2CA-DF63A6E6D1DC}" dt="2023-07-31T09:07:14.475" v="4262" actId="20577"/>
          <ac:spMkLst>
            <pc:docMk/>
            <pc:sldMk cId="2482299750" sldId="264"/>
            <ac:spMk id="3" creationId="{CDD264D2-C63F-0539-C0EA-F4B638063413}"/>
          </ac:spMkLst>
        </pc:spChg>
      </pc:sldChg>
      <pc:sldChg chg="modSp new mod">
        <pc:chgData name="bhanuprakash1963363@gmail.com" userId="9245f884436d2113" providerId="LiveId" clId="{58783B1C-FC2A-44A2-B2CA-DF63A6E6D1DC}" dt="2023-07-31T04:04:34.919" v="2488" actId="12"/>
        <pc:sldMkLst>
          <pc:docMk/>
          <pc:sldMk cId="3043197648" sldId="265"/>
        </pc:sldMkLst>
        <pc:spChg chg="mod">
          <ac:chgData name="bhanuprakash1963363@gmail.com" userId="9245f884436d2113" providerId="LiveId" clId="{58783B1C-FC2A-44A2-B2CA-DF63A6E6D1DC}" dt="2023-07-31T00:38:26.886" v="1465" actId="1076"/>
          <ac:spMkLst>
            <pc:docMk/>
            <pc:sldMk cId="3043197648" sldId="265"/>
            <ac:spMk id="2" creationId="{40E10F59-6D0A-181D-A2A6-4952B6C0864F}"/>
          </ac:spMkLst>
        </pc:spChg>
        <pc:spChg chg="mod">
          <ac:chgData name="bhanuprakash1963363@gmail.com" userId="9245f884436d2113" providerId="LiveId" clId="{58783B1C-FC2A-44A2-B2CA-DF63A6E6D1DC}" dt="2023-07-31T04:04:34.919" v="2488" actId="12"/>
          <ac:spMkLst>
            <pc:docMk/>
            <pc:sldMk cId="3043197648" sldId="265"/>
            <ac:spMk id="3" creationId="{231A00C4-C6E9-B9D0-B1D9-05B996AA5CA2}"/>
          </ac:spMkLst>
        </pc:spChg>
      </pc:sldChg>
      <pc:sldChg chg="addSp modSp new mod chgLayout">
        <pc:chgData name="bhanuprakash1963363@gmail.com" userId="9245f884436d2113" providerId="LiveId" clId="{58783B1C-FC2A-44A2-B2CA-DF63A6E6D1DC}" dt="2023-07-31T04:07:51.614" v="2927" actId="2710"/>
        <pc:sldMkLst>
          <pc:docMk/>
          <pc:sldMk cId="370621050" sldId="266"/>
        </pc:sldMkLst>
        <pc:spChg chg="add mod">
          <ac:chgData name="bhanuprakash1963363@gmail.com" userId="9245f884436d2113" providerId="LiveId" clId="{58783B1C-FC2A-44A2-B2CA-DF63A6E6D1DC}" dt="2023-07-31T04:07:51.614" v="2927" actId="2710"/>
          <ac:spMkLst>
            <pc:docMk/>
            <pc:sldMk cId="370621050" sldId="266"/>
            <ac:spMk id="2" creationId="{F77F94F0-64FB-7701-AC91-7F956DE61BDF}"/>
          </ac:spMkLst>
        </pc:spChg>
      </pc:sldChg>
      <pc:sldChg chg="addSp modSp new mod">
        <pc:chgData name="bhanuprakash1963363@gmail.com" userId="9245f884436d2113" providerId="LiveId" clId="{58783B1C-FC2A-44A2-B2CA-DF63A6E6D1DC}" dt="2023-07-31T04:10:53.664" v="2944" actId="1076"/>
        <pc:sldMkLst>
          <pc:docMk/>
          <pc:sldMk cId="2811488506" sldId="267"/>
        </pc:sldMkLst>
        <pc:spChg chg="add mod">
          <ac:chgData name="bhanuprakash1963363@gmail.com" userId="9245f884436d2113" providerId="LiveId" clId="{58783B1C-FC2A-44A2-B2CA-DF63A6E6D1DC}" dt="2023-07-31T04:10:53.664" v="2944" actId="1076"/>
          <ac:spMkLst>
            <pc:docMk/>
            <pc:sldMk cId="2811488506" sldId="267"/>
            <ac:spMk id="2" creationId="{47555ED8-B019-90A5-B85B-AD243A3EFB9D}"/>
          </ac:spMkLst>
        </pc:spChg>
      </pc:sldChg>
      <pc:sldChg chg="modSp new mod ord">
        <pc:chgData name="bhanuprakash1963363@gmail.com" userId="9245f884436d2113" providerId="LiveId" clId="{58783B1C-FC2A-44A2-B2CA-DF63A6E6D1DC}" dt="2023-07-31T04:19:28.889" v="3021"/>
        <pc:sldMkLst>
          <pc:docMk/>
          <pc:sldMk cId="141775495" sldId="268"/>
        </pc:sldMkLst>
        <pc:spChg chg="mod">
          <ac:chgData name="bhanuprakash1963363@gmail.com" userId="9245f884436d2113" providerId="LiveId" clId="{58783B1C-FC2A-44A2-B2CA-DF63A6E6D1DC}" dt="2023-07-31T04:13:43.856" v="2971" actId="1076"/>
          <ac:spMkLst>
            <pc:docMk/>
            <pc:sldMk cId="141775495" sldId="268"/>
            <ac:spMk id="2" creationId="{CBFA5965-CF75-3DEE-7268-E86E911D5838}"/>
          </ac:spMkLst>
        </pc:spChg>
        <pc:spChg chg="mod">
          <ac:chgData name="bhanuprakash1963363@gmail.com" userId="9245f884436d2113" providerId="LiveId" clId="{58783B1C-FC2A-44A2-B2CA-DF63A6E6D1DC}" dt="2023-07-31T04:18:03.364" v="3015" actId="12"/>
          <ac:spMkLst>
            <pc:docMk/>
            <pc:sldMk cId="141775495" sldId="268"/>
            <ac:spMk id="3" creationId="{56B79E85-08A2-2B8A-112A-8E5570770855}"/>
          </ac:spMkLst>
        </pc:spChg>
      </pc:sldChg>
      <pc:sldChg chg="addSp delSp modSp new mod">
        <pc:chgData name="bhanuprakash1963363@gmail.com" userId="9245f884436d2113" providerId="LiveId" clId="{58783B1C-FC2A-44A2-B2CA-DF63A6E6D1DC}" dt="2023-07-31T17:01:38.500" v="5676" actId="14100"/>
        <pc:sldMkLst>
          <pc:docMk/>
          <pc:sldMk cId="870313881" sldId="269"/>
        </pc:sldMkLst>
        <pc:spChg chg="mod">
          <ac:chgData name="bhanuprakash1963363@gmail.com" userId="9245f884436d2113" providerId="LiveId" clId="{58783B1C-FC2A-44A2-B2CA-DF63A6E6D1DC}" dt="2023-07-31T03:17:31.180" v="1596" actId="20577"/>
          <ac:spMkLst>
            <pc:docMk/>
            <pc:sldMk cId="870313881" sldId="269"/>
            <ac:spMk id="2" creationId="{6BADDB54-EEAE-D4AB-1AB2-5136CAC04B80}"/>
          </ac:spMkLst>
        </pc:spChg>
        <pc:spChg chg="del">
          <ac:chgData name="bhanuprakash1963363@gmail.com" userId="9245f884436d2113" providerId="LiveId" clId="{58783B1C-FC2A-44A2-B2CA-DF63A6E6D1DC}" dt="2023-07-31T03:17:04.027" v="1589" actId="931"/>
          <ac:spMkLst>
            <pc:docMk/>
            <pc:sldMk cId="870313881" sldId="269"/>
            <ac:spMk id="3" creationId="{1230445F-FFCE-C617-7F2B-24A902D2E316}"/>
          </ac:spMkLst>
        </pc:spChg>
        <pc:spChg chg="add del mod">
          <ac:chgData name="bhanuprakash1963363@gmail.com" userId="9245f884436d2113" providerId="LiveId" clId="{58783B1C-FC2A-44A2-B2CA-DF63A6E6D1DC}" dt="2023-07-31T16:58:13.172" v="5643" actId="931"/>
          <ac:spMkLst>
            <pc:docMk/>
            <pc:sldMk cId="870313881" sldId="269"/>
            <ac:spMk id="7" creationId="{C19931FC-99D8-34A7-AD93-5F61264FA191}"/>
          </ac:spMkLst>
        </pc:spChg>
        <pc:picChg chg="add mod">
          <ac:chgData name="bhanuprakash1963363@gmail.com" userId="9245f884436d2113" providerId="LiveId" clId="{58783B1C-FC2A-44A2-B2CA-DF63A6E6D1DC}" dt="2023-07-31T17:01:22.806" v="5672" actId="1076"/>
          <ac:picMkLst>
            <pc:docMk/>
            <pc:sldMk cId="870313881" sldId="269"/>
            <ac:picMk id="4" creationId="{3452EBCD-3C22-C10F-8404-58E2FAC5B834}"/>
          </ac:picMkLst>
        </pc:picChg>
        <pc:picChg chg="add del mod">
          <ac:chgData name="bhanuprakash1963363@gmail.com" userId="9245f884436d2113" providerId="LiveId" clId="{58783B1C-FC2A-44A2-B2CA-DF63A6E6D1DC}" dt="2023-07-31T03:17:35.043" v="1597" actId="478"/>
          <ac:picMkLst>
            <pc:docMk/>
            <pc:sldMk cId="870313881" sldId="269"/>
            <ac:picMk id="5" creationId="{33815B77-ACB0-64B2-73CF-288F4DEA5EAC}"/>
          </ac:picMkLst>
        </pc:picChg>
        <pc:picChg chg="add mod">
          <ac:chgData name="bhanuprakash1963363@gmail.com" userId="9245f884436d2113" providerId="LiveId" clId="{58783B1C-FC2A-44A2-B2CA-DF63A6E6D1DC}" dt="2023-07-31T17:01:29.799" v="5674" actId="1076"/>
          <ac:picMkLst>
            <pc:docMk/>
            <pc:sldMk cId="870313881" sldId="269"/>
            <ac:picMk id="6" creationId="{82F1C9E5-6FB7-B725-5A2B-8634AE2B606F}"/>
          </ac:picMkLst>
        </pc:picChg>
        <pc:picChg chg="add mod">
          <ac:chgData name="bhanuprakash1963363@gmail.com" userId="9245f884436d2113" providerId="LiveId" clId="{58783B1C-FC2A-44A2-B2CA-DF63A6E6D1DC}" dt="2023-07-31T17:01:32.154" v="5675" actId="1076"/>
          <ac:picMkLst>
            <pc:docMk/>
            <pc:sldMk cId="870313881" sldId="269"/>
            <ac:picMk id="9" creationId="{7B500AC4-099B-00B4-E4F5-01D46415E8D0}"/>
          </ac:picMkLst>
        </pc:picChg>
        <pc:picChg chg="add mod">
          <ac:chgData name="bhanuprakash1963363@gmail.com" userId="9245f884436d2113" providerId="LiveId" clId="{58783B1C-FC2A-44A2-B2CA-DF63A6E6D1DC}" dt="2023-07-31T17:01:38.500" v="5676" actId="14100"/>
          <ac:picMkLst>
            <pc:docMk/>
            <pc:sldMk cId="870313881" sldId="269"/>
            <ac:picMk id="11" creationId="{4A6E5139-0886-08DD-1824-1BC3F5FEEA4F}"/>
          </ac:picMkLst>
        </pc:picChg>
      </pc:sldChg>
      <pc:sldChg chg="addSp delSp modSp new mod modAnim">
        <pc:chgData name="bhanuprakash1963363@gmail.com" userId="9245f884436d2113" providerId="LiveId" clId="{58783B1C-FC2A-44A2-B2CA-DF63A6E6D1DC}" dt="2023-07-31T03:23:47.560" v="1636" actId="14100"/>
        <pc:sldMkLst>
          <pc:docMk/>
          <pc:sldMk cId="1307896670" sldId="270"/>
        </pc:sldMkLst>
        <pc:spChg chg="mod">
          <ac:chgData name="bhanuprakash1963363@gmail.com" userId="9245f884436d2113" providerId="LiveId" clId="{58783B1C-FC2A-44A2-B2CA-DF63A6E6D1DC}" dt="2023-07-31T03:18:52.474" v="1630" actId="27636"/>
          <ac:spMkLst>
            <pc:docMk/>
            <pc:sldMk cId="1307896670" sldId="270"/>
            <ac:spMk id="2" creationId="{DB5FFB6F-28B7-00BA-E50E-F411A2C5F92B}"/>
          </ac:spMkLst>
        </pc:spChg>
        <pc:spChg chg="del">
          <ac:chgData name="bhanuprakash1963363@gmail.com" userId="9245f884436d2113" providerId="LiveId" clId="{58783B1C-FC2A-44A2-B2CA-DF63A6E6D1DC}" dt="2023-07-31T03:22:40.260" v="1631"/>
          <ac:spMkLst>
            <pc:docMk/>
            <pc:sldMk cId="1307896670" sldId="270"/>
            <ac:spMk id="3" creationId="{7DC545F8-1285-55B7-417A-CE70C6D7FD72}"/>
          </ac:spMkLst>
        </pc:spChg>
        <pc:picChg chg="add mod">
          <ac:chgData name="bhanuprakash1963363@gmail.com" userId="9245f884436d2113" providerId="LiveId" clId="{58783B1C-FC2A-44A2-B2CA-DF63A6E6D1DC}" dt="2023-07-31T03:23:47.560" v="1636" actId="14100"/>
          <ac:picMkLst>
            <pc:docMk/>
            <pc:sldMk cId="1307896670" sldId="270"/>
            <ac:picMk id="4" creationId="{B7F84ABA-E5AC-0E7A-A52F-C74F8CD87235}"/>
          </ac:picMkLst>
        </pc:picChg>
      </pc:sldChg>
      <pc:sldChg chg="addSp delSp modSp new mod">
        <pc:chgData name="bhanuprakash1963363@gmail.com" userId="9245f884436d2113" providerId="LiveId" clId="{58783B1C-FC2A-44A2-B2CA-DF63A6E6D1DC}" dt="2023-07-31T03:34:48.984" v="1688" actId="1076"/>
        <pc:sldMkLst>
          <pc:docMk/>
          <pc:sldMk cId="2287790679" sldId="271"/>
        </pc:sldMkLst>
        <pc:spChg chg="mod">
          <ac:chgData name="bhanuprakash1963363@gmail.com" userId="9245f884436d2113" providerId="LiveId" clId="{58783B1C-FC2A-44A2-B2CA-DF63A6E6D1DC}" dt="2023-07-31T03:26:02.450" v="1669" actId="27636"/>
          <ac:spMkLst>
            <pc:docMk/>
            <pc:sldMk cId="2287790679" sldId="271"/>
            <ac:spMk id="2" creationId="{984FF5F8-115F-A232-AD79-40AF15055280}"/>
          </ac:spMkLst>
        </pc:spChg>
        <pc:spChg chg="del mod">
          <ac:chgData name="bhanuprakash1963363@gmail.com" userId="9245f884436d2113" providerId="LiveId" clId="{58783B1C-FC2A-44A2-B2CA-DF63A6E6D1DC}" dt="2023-07-31T03:31:32.888" v="1671" actId="931"/>
          <ac:spMkLst>
            <pc:docMk/>
            <pc:sldMk cId="2287790679" sldId="271"/>
            <ac:spMk id="3" creationId="{6AA91E99-D90E-F201-A949-9AF38DC9D68B}"/>
          </ac:spMkLst>
        </pc:spChg>
        <pc:picChg chg="add mod">
          <ac:chgData name="bhanuprakash1963363@gmail.com" userId="9245f884436d2113" providerId="LiveId" clId="{58783B1C-FC2A-44A2-B2CA-DF63A6E6D1DC}" dt="2023-07-31T03:31:47.192" v="1674" actId="1076"/>
          <ac:picMkLst>
            <pc:docMk/>
            <pc:sldMk cId="2287790679" sldId="271"/>
            <ac:picMk id="5" creationId="{4566147F-384C-1A25-006D-9A5B4F23B4FC}"/>
          </ac:picMkLst>
        </pc:picChg>
        <pc:picChg chg="add mod">
          <ac:chgData name="bhanuprakash1963363@gmail.com" userId="9245f884436d2113" providerId="LiveId" clId="{58783B1C-FC2A-44A2-B2CA-DF63A6E6D1DC}" dt="2023-07-31T03:34:48.984" v="1688" actId="1076"/>
          <ac:picMkLst>
            <pc:docMk/>
            <pc:sldMk cId="2287790679" sldId="271"/>
            <ac:picMk id="7" creationId="{05911439-D062-38B2-BDBE-AF9802A21AAF}"/>
          </ac:picMkLst>
        </pc:picChg>
        <pc:picChg chg="add mod">
          <ac:chgData name="bhanuprakash1963363@gmail.com" userId="9245f884436d2113" providerId="LiveId" clId="{58783B1C-FC2A-44A2-B2CA-DF63A6E6D1DC}" dt="2023-07-31T03:33:12.719" v="1687" actId="14100"/>
          <ac:picMkLst>
            <pc:docMk/>
            <pc:sldMk cId="2287790679" sldId="271"/>
            <ac:picMk id="9" creationId="{87283621-7A91-2E17-6E1C-D392B25F3A2D}"/>
          </ac:picMkLst>
        </pc:picChg>
      </pc:sldChg>
      <pc:sldChg chg="modSp new mod ord">
        <pc:chgData name="bhanuprakash1963363@gmail.com" userId="9245f884436d2113" providerId="LiveId" clId="{58783B1C-FC2A-44A2-B2CA-DF63A6E6D1DC}" dt="2023-07-31T10:05:11.864" v="5196" actId="1076"/>
        <pc:sldMkLst>
          <pc:docMk/>
          <pc:sldMk cId="2813055555" sldId="272"/>
        </pc:sldMkLst>
        <pc:spChg chg="mod">
          <ac:chgData name="bhanuprakash1963363@gmail.com" userId="9245f884436d2113" providerId="LiveId" clId="{58783B1C-FC2A-44A2-B2CA-DF63A6E6D1DC}" dt="2023-07-31T10:05:07.856" v="5195" actId="1076"/>
          <ac:spMkLst>
            <pc:docMk/>
            <pc:sldMk cId="2813055555" sldId="272"/>
            <ac:spMk id="2" creationId="{57712D03-43A0-B9D4-95E1-2112485D08F1}"/>
          </ac:spMkLst>
        </pc:spChg>
        <pc:spChg chg="mod">
          <ac:chgData name="bhanuprakash1963363@gmail.com" userId="9245f884436d2113" providerId="LiveId" clId="{58783B1C-FC2A-44A2-B2CA-DF63A6E6D1DC}" dt="2023-07-31T10:05:11.864" v="5196" actId="1076"/>
          <ac:spMkLst>
            <pc:docMk/>
            <pc:sldMk cId="2813055555" sldId="272"/>
            <ac:spMk id="3" creationId="{09E106ED-EA2F-EBE3-BA34-A28EDAA4A380}"/>
          </ac:spMkLst>
        </pc:spChg>
      </pc:sldChg>
      <pc:sldChg chg="new del mod chgLayout">
        <pc:chgData name="bhanuprakash1963363@gmail.com" userId="9245f884436d2113" providerId="LiveId" clId="{58783B1C-FC2A-44A2-B2CA-DF63A6E6D1DC}" dt="2023-07-31T04:00:53.573" v="1771" actId="2696"/>
        <pc:sldMkLst>
          <pc:docMk/>
          <pc:sldMk cId="155938031" sldId="273"/>
        </pc:sldMkLst>
      </pc:sldChg>
      <pc:sldChg chg="modSp new mod">
        <pc:chgData name="bhanuprakash1963363@gmail.com" userId="9245f884436d2113" providerId="LiveId" clId="{58783B1C-FC2A-44A2-B2CA-DF63A6E6D1DC}" dt="2023-07-31T17:11:47.957" v="5890" actId="1076"/>
        <pc:sldMkLst>
          <pc:docMk/>
          <pc:sldMk cId="3395316307" sldId="274"/>
        </pc:sldMkLst>
        <pc:spChg chg="mod">
          <ac:chgData name="bhanuprakash1963363@gmail.com" userId="9245f884436d2113" providerId="LiveId" clId="{58783B1C-FC2A-44A2-B2CA-DF63A6E6D1DC}" dt="2023-07-31T03:59:57.356" v="1767" actId="1076"/>
          <ac:spMkLst>
            <pc:docMk/>
            <pc:sldMk cId="3395316307" sldId="274"/>
            <ac:spMk id="2" creationId="{F0BFE3DD-9A1A-69A4-F752-6D4F15342BD7}"/>
          </ac:spMkLst>
        </pc:spChg>
        <pc:spChg chg="mod">
          <ac:chgData name="bhanuprakash1963363@gmail.com" userId="9245f884436d2113" providerId="LiveId" clId="{58783B1C-FC2A-44A2-B2CA-DF63A6E6D1DC}" dt="2023-07-31T17:11:47.957" v="5890" actId="1076"/>
          <ac:spMkLst>
            <pc:docMk/>
            <pc:sldMk cId="3395316307" sldId="274"/>
            <ac:spMk id="3" creationId="{DB8BD10D-DA5F-8629-42BB-D6789959D1C9}"/>
          </ac:spMkLst>
        </pc:spChg>
      </pc:sldChg>
      <pc:sldChg chg="addSp delSp modSp new mod ord">
        <pc:chgData name="bhanuprakash1963363@gmail.com" userId="9245f884436d2113" providerId="LiveId" clId="{58783B1C-FC2A-44A2-B2CA-DF63A6E6D1DC}" dt="2023-07-31T04:05:27.161" v="2492" actId="1076"/>
        <pc:sldMkLst>
          <pc:docMk/>
          <pc:sldMk cId="3302987006" sldId="275"/>
        </pc:sldMkLst>
        <pc:spChg chg="add del mod">
          <ac:chgData name="bhanuprakash1963363@gmail.com" userId="9245f884436d2113" providerId="LiveId" clId="{58783B1C-FC2A-44A2-B2CA-DF63A6E6D1DC}" dt="2023-07-31T04:03:19.602" v="2221"/>
          <ac:spMkLst>
            <pc:docMk/>
            <pc:sldMk cId="3302987006" sldId="275"/>
            <ac:spMk id="2" creationId="{9B99F092-4EB1-723E-8A60-4B245022D533}"/>
          </ac:spMkLst>
        </pc:spChg>
        <pc:spChg chg="add del mod">
          <ac:chgData name="bhanuprakash1963363@gmail.com" userId="9245f884436d2113" providerId="LiveId" clId="{58783B1C-FC2A-44A2-B2CA-DF63A6E6D1DC}" dt="2023-07-31T04:03:18.243" v="2219" actId="767"/>
          <ac:spMkLst>
            <pc:docMk/>
            <pc:sldMk cId="3302987006" sldId="275"/>
            <ac:spMk id="3" creationId="{2442329A-814C-B300-13E8-A7C7BA018A76}"/>
          </ac:spMkLst>
        </pc:spChg>
        <pc:spChg chg="add mod">
          <ac:chgData name="bhanuprakash1963363@gmail.com" userId="9245f884436d2113" providerId="LiveId" clId="{58783B1C-FC2A-44A2-B2CA-DF63A6E6D1DC}" dt="2023-07-31T04:05:27.161" v="2492" actId="1076"/>
          <ac:spMkLst>
            <pc:docMk/>
            <pc:sldMk cId="3302987006" sldId="275"/>
            <ac:spMk id="4" creationId="{EE3E521E-9651-6520-B86E-01C8C49BF318}"/>
          </ac:spMkLst>
        </pc:spChg>
      </pc:sldChg>
      <pc:sldChg chg="addSp modSp new mod">
        <pc:chgData name="bhanuprakash1963363@gmail.com" userId="9245f884436d2113" providerId="LiveId" clId="{58783B1C-FC2A-44A2-B2CA-DF63A6E6D1DC}" dt="2023-07-31T04:08:31.116" v="2932" actId="1076"/>
        <pc:sldMkLst>
          <pc:docMk/>
          <pc:sldMk cId="4075935817" sldId="276"/>
        </pc:sldMkLst>
        <pc:spChg chg="add mod">
          <ac:chgData name="bhanuprakash1963363@gmail.com" userId="9245f884436d2113" providerId="LiveId" clId="{58783B1C-FC2A-44A2-B2CA-DF63A6E6D1DC}" dt="2023-07-31T04:08:31.116" v="2932" actId="1076"/>
          <ac:spMkLst>
            <pc:docMk/>
            <pc:sldMk cId="4075935817" sldId="276"/>
            <ac:spMk id="2" creationId="{90237188-A1F0-45EC-90FA-E3C2C90EFEB0}"/>
          </ac:spMkLst>
        </pc:spChg>
      </pc:sldChg>
      <pc:sldChg chg="addSp modSp new mod">
        <pc:chgData name="bhanuprakash1963363@gmail.com" userId="9245f884436d2113" providerId="LiveId" clId="{58783B1C-FC2A-44A2-B2CA-DF63A6E6D1DC}" dt="2023-07-31T04:11:11.731" v="2946" actId="1076"/>
        <pc:sldMkLst>
          <pc:docMk/>
          <pc:sldMk cId="1275898120" sldId="277"/>
        </pc:sldMkLst>
        <pc:spChg chg="add mod">
          <ac:chgData name="bhanuprakash1963363@gmail.com" userId="9245f884436d2113" providerId="LiveId" clId="{58783B1C-FC2A-44A2-B2CA-DF63A6E6D1DC}" dt="2023-07-31T04:11:11.731" v="2946" actId="1076"/>
          <ac:spMkLst>
            <pc:docMk/>
            <pc:sldMk cId="1275898120" sldId="277"/>
            <ac:spMk id="2" creationId="{1F2F964A-9AF0-1819-AC27-810352A2E7EF}"/>
          </ac:spMkLst>
        </pc:spChg>
      </pc:sldChg>
      <pc:sldChg chg="new del">
        <pc:chgData name="bhanuprakash1963363@gmail.com" userId="9245f884436d2113" providerId="LiveId" clId="{58783B1C-FC2A-44A2-B2CA-DF63A6E6D1DC}" dt="2023-07-31T04:09:39.684" v="2938" actId="680"/>
        <pc:sldMkLst>
          <pc:docMk/>
          <pc:sldMk cId="1342428906" sldId="277"/>
        </pc:sldMkLst>
      </pc:sldChg>
      <pc:sldChg chg="addSp delSp modSp new mod">
        <pc:chgData name="bhanuprakash1963363@gmail.com" userId="9245f884436d2113" providerId="LiveId" clId="{58783B1C-FC2A-44A2-B2CA-DF63A6E6D1DC}" dt="2023-07-31T04:24:21.465" v="3257" actId="1076"/>
        <pc:sldMkLst>
          <pc:docMk/>
          <pc:sldMk cId="1508134630" sldId="278"/>
        </pc:sldMkLst>
        <pc:spChg chg="add del mod">
          <ac:chgData name="bhanuprakash1963363@gmail.com" userId="9245f884436d2113" providerId="LiveId" clId="{58783B1C-FC2A-44A2-B2CA-DF63A6E6D1DC}" dt="2023-07-31T04:20:26.574" v="3027"/>
          <ac:spMkLst>
            <pc:docMk/>
            <pc:sldMk cId="1508134630" sldId="278"/>
            <ac:spMk id="2" creationId="{0CCD1D3B-0B5F-575B-BD42-A18BBB4D923A}"/>
          </ac:spMkLst>
        </pc:spChg>
        <pc:spChg chg="add mod">
          <ac:chgData name="bhanuprakash1963363@gmail.com" userId="9245f884436d2113" providerId="LiveId" clId="{58783B1C-FC2A-44A2-B2CA-DF63A6E6D1DC}" dt="2023-07-31T04:24:21.465" v="3257" actId="1076"/>
          <ac:spMkLst>
            <pc:docMk/>
            <pc:sldMk cId="1508134630" sldId="278"/>
            <ac:spMk id="3" creationId="{6D54CFA4-BDF6-E62C-52AA-E219B4452399}"/>
          </ac:spMkLst>
        </pc:spChg>
        <pc:spChg chg="add del">
          <ac:chgData name="bhanuprakash1963363@gmail.com" userId="9245f884436d2113" providerId="LiveId" clId="{58783B1C-FC2A-44A2-B2CA-DF63A6E6D1DC}" dt="2023-07-31T04:21:20.726" v="3031"/>
          <ac:spMkLst>
            <pc:docMk/>
            <pc:sldMk cId="1508134630" sldId="278"/>
            <ac:spMk id="4" creationId="{74312448-291A-2786-CD44-46936FFD0802}"/>
          </ac:spMkLst>
        </pc:spChg>
        <pc:spChg chg="add del">
          <ac:chgData name="bhanuprakash1963363@gmail.com" userId="9245f884436d2113" providerId="LiveId" clId="{58783B1C-FC2A-44A2-B2CA-DF63A6E6D1DC}" dt="2023-07-31T04:21:30.238" v="3034"/>
          <ac:spMkLst>
            <pc:docMk/>
            <pc:sldMk cId="1508134630" sldId="278"/>
            <ac:spMk id="5" creationId="{1298B1A3-0D54-579F-0F1B-CF0A5C0471C5}"/>
          </ac:spMkLst>
        </pc:spChg>
        <pc:spChg chg="add del">
          <ac:chgData name="bhanuprakash1963363@gmail.com" userId="9245f884436d2113" providerId="LiveId" clId="{58783B1C-FC2A-44A2-B2CA-DF63A6E6D1DC}" dt="2023-07-31T04:21:51.645" v="3041"/>
          <ac:spMkLst>
            <pc:docMk/>
            <pc:sldMk cId="1508134630" sldId="278"/>
            <ac:spMk id="6" creationId="{9AEE815E-E022-D460-D0E6-839565339862}"/>
          </ac:spMkLst>
        </pc:spChg>
        <pc:spChg chg="add del mod">
          <ac:chgData name="bhanuprakash1963363@gmail.com" userId="9245f884436d2113" providerId="LiveId" clId="{58783B1C-FC2A-44A2-B2CA-DF63A6E6D1DC}" dt="2023-07-31T04:21:51.103" v="3040"/>
          <ac:spMkLst>
            <pc:docMk/>
            <pc:sldMk cId="1508134630" sldId="278"/>
            <ac:spMk id="7" creationId="{80C3830E-05E4-6A52-EDA4-CE96BF50D69E}"/>
          </ac:spMkLst>
        </pc:spChg>
        <pc:spChg chg="add del mod">
          <ac:chgData name="bhanuprakash1963363@gmail.com" userId="9245f884436d2113" providerId="LiveId" clId="{58783B1C-FC2A-44A2-B2CA-DF63A6E6D1DC}" dt="2023-07-31T04:21:50.758" v="3039"/>
          <ac:spMkLst>
            <pc:docMk/>
            <pc:sldMk cId="1508134630" sldId="278"/>
            <ac:spMk id="8" creationId="{5E07A322-268E-3048-245D-12BAA1775B03}"/>
          </ac:spMkLst>
        </pc:spChg>
      </pc:sldChg>
      <pc:sldChg chg="addSp delSp modSp new mod ord">
        <pc:chgData name="bhanuprakash1963363@gmail.com" userId="9245f884436d2113" providerId="LiveId" clId="{58783B1C-FC2A-44A2-B2CA-DF63A6E6D1DC}" dt="2023-07-31T12:26:49.974" v="5627" actId="1076"/>
        <pc:sldMkLst>
          <pc:docMk/>
          <pc:sldMk cId="848674023" sldId="279"/>
        </pc:sldMkLst>
        <pc:spChg chg="mod">
          <ac:chgData name="bhanuprakash1963363@gmail.com" userId="9245f884436d2113" providerId="LiveId" clId="{58783B1C-FC2A-44A2-B2CA-DF63A6E6D1DC}" dt="2023-07-31T12:26:13.652" v="5619" actId="1076"/>
          <ac:spMkLst>
            <pc:docMk/>
            <pc:sldMk cId="848674023" sldId="279"/>
            <ac:spMk id="2" creationId="{76EE50F3-B3AD-04A0-8A87-6B7895DEEF51}"/>
          </ac:spMkLst>
        </pc:spChg>
        <pc:spChg chg="del">
          <ac:chgData name="bhanuprakash1963363@gmail.com" userId="9245f884436d2113" providerId="LiveId" clId="{58783B1C-FC2A-44A2-B2CA-DF63A6E6D1DC}" dt="2023-07-31T12:25:50.900" v="5615" actId="931"/>
          <ac:spMkLst>
            <pc:docMk/>
            <pc:sldMk cId="848674023" sldId="279"/>
            <ac:spMk id="3" creationId="{AC4CFE17-2736-C9C9-6A6E-3F13ECAD7629}"/>
          </ac:spMkLst>
        </pc:spChg>
        <pc:picChg chg="add mod">
          <ac:chgData name="bhanuprakash1963363@gmail.com" userId="9245f884436d2113" providerId="LiveId" clId="{58783B1C-FC2A-44A2-B2CA-DF63A6E6D1DC}" dt="2023-07-31T12:26:40.618" v="5625" actId="14100"/>
          <ac:picMkLst>
            <pc:docMk/>
            <pc:sldMk cId="848674023" sldId="279"/>
            <ac:picMk id="5" creationId="{66C71548-3D57-7B6E-9C45-9FDF46C53EED}"/>
          </ac:picMkLst>
        </pc:picChg>
        <pc:picChg chg="add mod">
          <ac:chgData name="bhanuprakash1963363@gmail.com" userId="9245f884436d2113" providerId="LiveId" clId="{58783B1C-FC2A-44A2-B2CA-DF63A6E6D1DC}" dt="2023-07-31T12:26:49.974" v="5627" actId="1076"/>
          <ac:picMkLst>
            <pc:docMk/>
            <pc:sldMk cId="848674023" sldId="279"/>
            <ac:picMk id="7" creationId="{60009F77-B918-94F9-3744-CBA0F12C94B4}"/>
          </ac:picMkLst>
        </pc:picChg>
      </pc:sldChg>
      <pc:sldChg chg="addSp delSp modSp new del mod">
        <pc:chgData name="bhanuprakash1963363@gmail.com" userId="9245f884436d2113" providerId="LiveId" clId="{58783B1C-FC2A-44A2-B2CA-DF63A6E6D1DC}" dt="2023-07-31T04:27:39.919" v="4194" actId="2696"/>
        <pc:sldMkLst>
          <pc:docMk/>
          <pc:sldMk cId="2343578141" sldId="279"/>
        </pc:sldMkLst>
        <pc:spChg chg="add del mod">
          <ac:chgData name="bhanuprakash1963363@gmail.com" userId="9245f884436d2113" providerId="LiveId" clId="{58783B1C-FC2A-44A2-B2CA-DF63A6E6D1DC}" dt="2023-07-31T04:25:37.589" v="3263"/>
          <ac:spMkLst>
            <pc:docMk/>
            <pc:sldMk cId="2343578141" sldId="279"/>
            <ac:spMk id="2" creationId="{98974F25-1B53-496E-2804-BD540C7D9810}"/>
          </ac:spMkLst>
        </pc:spChg>
        <pc:spChg chg="add mod">
          <ac:chgData name="bhanuprakash1963363@gmail.com" userId="9245f884436d2113" providerId="LiveId" clId="{58783B1C-FC2A-44A2-B2CA-DF63A6E6D1DC}" dt="2023-07-31T04:27:03.974" v="4191" actId="14100"/>
          <ac:spMkLst>
            <pc:docMk/>
            <pc:sldMk cId="2343578141" sldId="279"/>
            <ac:spMk id="3" creationId="{F27C0020-4A82-74EE-7DB2-692EEC6CF8E1}"/>
          </ac:spMkLst>
        </pc:spChg>
        <pc:spChg chg="add del">
          <ac:chgData name="bhanuprakash1963363@gmail.com" userId="9245f884436d2113" providerId="LiveId" clId="{58783B1C-FC2A-44A2-B2CA-DF63A6E6D1DC}" dt="2023-07-31T04:27:30.629" v="4193"/>
          <ac:spMkLst>
            <pc:docMk/>
            <pc:sldMk cId="2343578141" sldId="279"/>
            <ac:spMk id="4" creationId="{B54309D4-3CFE-F0C9-EC0F-F33EA9C6BAD3}"/>
          </ac:spMkLst>
        </pc:spChg>
      </pc:sldChg>
      <pc:sldChg chg="addSp delSp modSp new del mod">
        <pc:chgData name="bhanuprakash1963363@gmail.com" userId="9245f884436d2113" providerId="LiveId" clId="{58783B1C-FC2A-44A2-B2CA-DF63A6E6D1DC}" dt="2023-07-31T09:04:05.762" v="4201" actId="2696"/>
        <pc:sldMkLst>
          <pc:docMk/>
          <pc:sldMk cId="3117021565" sldId="279"/>
        </pc:sldMkLst>
        <pc:spChg chg="add del mod">
          <ac:chgData name="bhanuprakash1963363@gmail.com" userId="9245f884436d2113" providerId="LiveId" clId="{58783B1C-FC2A-44A2-B2CA-DF63A6E6D1DC}" dt="2023-07-31T04:27:59.872" v="4199"/>
          <ac:spMkLst>
            <pc:docMk/>
            <pc:sldMk cId="3117021565" sldId="279"/>
            <ac:spMk id="2" creationId="{4EC41DBF-F364-57AF-4C75-A4AAF24C40AF}"/>
          </ac:spMkLst>
        </pc:spChg>
      </pc:sldChg>
      <pc:sldChg chg="addSp delSp modSp new mod">
        <pc:chgData name="bhanuprakash1963363@gmail.com" userId="9245f884436d2113" providerId="LiveId" clId="{58783B1C-FC2A-44A2-B2CA-DF63A6E6D1DC}" dt="2023-07-31T12:25:28.623" v="5614" actId="14100"/>
        <pc:sldMkLst>
          <pc:docMk/>
          <pc:sldMk cId="1674974437" sldId="280"/>
        </pc:sldMkLst>
        <pc:spChg chg="mod">
          <ac:chgData name="bhanuprakash1963363@gmail.com" userId="9245f884436d2113" providerId="LiveId" clId="{58783B1C-FC2A-44A2-B2CA-DF63A6E6D1DC}" dt="2023-07-31T12:25:14.558" v="5610" actId="1076"/>
          <ac:spMkLst>
            <pc:docMk/>
            <pc:sldMk cId="1674974437" sldId="280"/>
            <ac:spMk id="2" creationId="{7662DD13-EB4A-E404-3DB3-66E93CE05D61}"/>
          </ac:spMkLst>
        </pc:spChg>
        <pc:spChg chg="del">
          <ac:chgData name="bhanuprakash1963363@gmail.com" userId="9245f884436d2113" providerId="LiveId" clId="{58783B1C-FC2A-44A2-B2CA-DF63A6E6D1DC}" dt="2023-07-31T12:25:03.146" v="5608" actId="931"/>
          <ac:spMkLst>
            <pc:docMk/>
            <pc:sldMk cId="1674974437" sldId="280"/>
            <ac:spMk id="3" creationId="{7F343F8C-0098-D424-FF6E-1D89041D36E1}"/>
          </ac:spMkLst>
        </pc:spChg>
        <pc:picChg chg="add mod">
          <ac:chgData name="bhanuprakash1963363@gmail.com" userId="9245f884436d2113" providerId="LiveId" clId="{58783B1C-FC2A-44A2-B2CA-DF63A6E6D1DC}" dt="2023-07-31T12:25:28.623" v="5614" actId="14100"/>
          <ac:picMkLst>
            <pc:docMk/>
            <pc:sldMk cId="1674974437" sldId="280"/>
            <ac:picMk id="5" creationId="{86AF0BB5-C476-56C5-D874-6BCA7FEDCFD7}"/>
          </ac:picMkLst>
        </pc:picChg>
      </pc:sldChg>
      <pc:sldChg chg="add del">
        <pc:chgData name="bhanuprakash1963363@gmail.com" userId="9245f884436d2113" providerId="LiveId" clId="{58783B1C-FC2A-44A2-B2CA-DF63A6E6D1DC}" dt="2023-07-31T04:28:22.410" v="4200" actId="2696"/>
        <pc:sldMkLst>
          <pc:docMk/>
          <pc:sldMk cId="2417637118" sldId="280"/>
        </pc:sldMkLst>
      </pc:sldChg>
      <pc:sldChg chg="modSp new mod">
        <pc:chgData name="bhanuprakash1963363@gmail.com" userId="9245f884436d2113" providerId="LiveId" clId="{58783B1C-FC2A-44A2-B2CA-DF63A6E6D1DC}" dt="2023-07-31T09:39:40.168" v="4311" actId="27636"/>
        <pc:sldMkLst>
          <pc:docMk/>
          <pc:sldMk cId="1912400440" sldId="281"/>
        </pc:sldMkLst>
        <pc:spChg chg="mod">
          <ac:chgData name="bhanuprakash1963363@gmail.com" userId="9245f884436d2113" providerId="LiveId" clId="{58783B1C-FC2A-44A2-B2CA-DF63A6E6D1DC}" dt="2023-07-31T09:18:08.844" v="4268" actId="1076"/>
          <ac:spMkLst>
            <pc:docMk/>
            <pc:sldMk cId="1912400440" sldId="281"/>
            <ac:spMk id="2" creationId="{E5402AB6-CDE0-238C-4F55-C10DDF2B79FA}"/>
          </ac:spMkLst>
        </pc:spChg>
        <pc:spChg chg="mod">
          <ac:chgData name="bhanuprakash1963363@gmail.com" userId="9245f884436d2113" providerId="LiveId" clId="{58783B1C-FC2A-44A2-B2CA-DF63A6E6D1DC}" dt="2023-07-31T09:39:40.168" v="4311" actId="27636"/>
          <ac:spMkLst>
            <pc:docMk/>
            <pc:sldMk cId="1912400440" sldId="281"/>
            <ac:spMk id="3" creationId="{AFBEC3E5-AFCF-EA8F-1C26-35CA3DAA59DF}"/>
          </ac:spMkLst>
        </pc:spChg>
      </pc:sldChg>
      <pc:sldChg chg="addSp modSp new mod">
        <pc:chgData name="bhanuprakash1963363@gmail.com" userId="9245f884436d2113" providerId="LiveId" clId="{58783B1C-FC2A-44A2-B2CA-DF63A6E6D1DC}" dt="2023-07-31T09:31:46.159" v="4278" actId="1076"/>
        <pc:sldMkLst>
          <pc:docMk/>
          <pc:sldMk cId="2096408429" sldId="282"/>
        </pc:sldMkLst>
        <pc:spChg chg="add mod">
          <ac:chgData name="bhanuprakash1963363@gmail.com" userId="9245f884436d2113" providerId="LiveId" clId="{58783B1C-FC2A-44A2-B2CA-DF63A6E6D1DC}" dt="2023-07-31T09:31:46.159" v="4278" actId="1076"/>
          <ac:spMkLst>
            <pc:docMk/>
            <pc:sldMk cId="2096408429" sldId="282"/>
            <ac:spMk id="2" creationId="{EAEB08E2-4A0D-39F8-5493-86BC409F3610}"/>
          </ac:spMkLst>
        </pc:spChg>
      </pc:sldChg>
      <pc:sldChg chg="addSp modSp new mod">
        <pc:chgData name="bhanuprakash1963363@gmail.com" userId="9245f884436d2113" providerId="LiveId" clId="{58783B1C-FC2A-44A2-B2CA-DF63A6E6D1DC}" dt="2023-07-31T09:35:02.565" v="4305" actId="2710"/>
        <pc:sldMkLst>
          <pc:docMk/>
          <pc:sldMk cId="2590873377" sldId="283"/>
        </pc:sldMkLst>
        <pc:spChg chg="add mod">
          <ac:chgData name="bhanuprakash1963363@gmail.com" userId="9245f884436d2113" providerId="LiveId" clId="{58783B1C-FC2A-44A2-B2CA-DF63A6E6D1DC}" dt="2023-07-31T09:35:02.565" v="4305" actId="2710"/>
          <ac:spMkLst>
            <pc:docMk/>
            <pc:sldMk cId="2590873377" sldId="283"/>
            <ac:spMk id="2" creationId="{E45FC615-EA7B-25E0-3579-BFBA5BAA4486}"/>
          </ac:spMkLst>
        </pc:spChg>
      </pc:sldChg>
      <pc:sldChg chg="addSp delSp modSp new mod">
        <pc:chgData name="bhanuprakash1963363@gmail.com" userId="9245f884436d2113" providerId="LiveId" clId="{58783B1C-FC2A-44A2-B2CA-DF63A6E6D1DC}" dt="2023-07-31T09:47:01.874" v="4373" actId="20577"/>
        <pc:sldMkLst>
          <pc:docMk/>
          <pc:sldMk cId="651099633" sldId="284"/>
        </pc:sldMkLst>
        <pc:spChg chg="add del mod">
          <ac:chgData name="bhanuprakash1963363@gmail.com" userId="9245f884436d2113" providerId="LiveId" clId="{58783B1C-FC2A-44A2-B2CA-DF63A6E6D1DC}" dt="2023-07-31T09:41:52.885" v="4315"/>
          <ac:spMkLst>
            <pc:docMk/>
            <pc:sldMk cId="651099633" sldId="284"/>
            <ac:spMk id="2" creationId="{69AD12AC-A745-BB06-A6D8-8D64635EF76E}"/>
          </ac:spMkLst>
        </pc:spChg>
        <pc:spChg chg="add mod">
          <ac:chgData name="bhanuprakash1963363@gmail.com" userId="9245f884436d2113" providerId="LiveId" clId="{58783B1C-FC2A-44A2-B2CA-DF63A6E6D1DC}" dt="2023-07-31T09:47:01.874" v="4373" actId="20577"/>
          <ac:spMkLst>
            <pc:docMk/>
            <pc:sldMk cId="651099633" sldId="284"/>
            <ac:spMk id="3" creationId="{8924F7C4-1D9A-9A03-8257-2149A4F03807}"/>
          </ac:spMkLst>
        </pc:spChg>
      </pc:sldChg>
      <pc:sldChg chg="addSp modSp new mod">
        <pc:chgData name="bhanuprakash1963363@gmail.com" userId="9245f884436d2113" providerId="LiveId" clId="{58783B1C-FC2A-44A2-B2CA-DF63A6E6D1DC}" dt="2023-07-31T10:13:58.918" v="5588" actId="1076"/>
        <pc:sldMkLst>
          <pc:docMk/>
          <pc:sldMk cId="2548965082" sldId="285"/>
        </pc:sldMkLst>
        <pc:spChg chg="add mod">
          <ac:chgData name="bhanuprakash1963363@gmail.com" userId="9245f884436d2113" providerId="LiveId" clId="{58783B1C-FC2A-44A2-B2CA-DF63A6E6D1DC}" dt="2023-07-31T10:13:58.918" v="5588" actId="1076"/>
          <ac:spMkLst>
            <pc:docMk/>
            <pc:sldMk cId="2548965082" sldId="285"/>
            <ac:spMk id="2" creationId="{9BC568A3-9E13-F4E7-E3FD-36BD8D6AE1A4}"/>
          </ac:spMkLst>
        </pc:spChg>
      </pc:sldChg>
      <pc:sldChg chg="addSp delSp modSp new mod">
        <pc:chgData name="bhanuprakash1963363@gmail.com" userId="9245f884436d2113" providerId="LiveId" clId="{58783B1C-FC2A-44A2-B2CA-DF63A6E6D1DC}" dt="2023-07-31T10:21:29.103" v="5595"/>
        <pc:sldMkLst>
          <pc:docMk/>
          <pc:sldMk cId="354710632" sldId="286"/>
        </pc:sldMkLst>
        <pc:spChg chg="mod">
          <ac:chgData name="bhanuprakash1963363@gmail.com" userId="9245f884436d2113" providerId="LiveId" clId="{58783B1C-FC2A-44A2-B2CA-DF63A6E6D1DC}" dt="2023-07-31T10:21:10.474" v="5594"/>
          <ac:spMkLst>
            <pc:docMk/>
            <pc:sldMk cId="354710632" sldId="286"/>
            <ac:spMk id="2" creationId="{40B5E211-1122-F3B7-B64D-F5E684FEF18F}"/>
          </ac:spMkLst>
        </pc:spChg>
        <pc:spChg chg="del">
          <ac:chgData name="bhanuprakash1963363@gmail.com" userId="9245f884436d2113" providerId="LiveId" clId="{58783B1C-FC2A-44A2-B2CA-DF63A6E6D1DC}" dt="2023-07-31T10:21:29.103" v="5595"/>
          <ac:spMkLst>
            <pc:docMk/>
            <pc:sldMk cId="354710632" sldId="286"/>
            <ac:spMk id="3" creationId="{EF7DA256-82D6-A51A-D5DD-DB4E0A4CBBC2}"/>
          </ac:spMkLst>
        </pc:spChg>
        <pc:spChg chg="add mod">
          <ac:chgData name="bhanuprakash1963363@gmail.com" userId="9245f884436d2113" providerId="LiveId" clId="{58783B1C-FC2A-44A2-B2CA-DF63A6E6D1DC}" dt="2023-07-31T10:21:29.103" v="5595"/>
          <ac:spMkLst>
            <pc:docMk/>
            <pc:sldMk cId="354710632" sldId="286"/>
            <ac:spMk id="4" creationId="{BF99C492-9C52-983B-AACD-FD053029F89B}"/>
          </ac:spMkLst>
        </pc:spChg>
      </pc:sldChg>
      <pc:sldChg chg="addSp delSp modSp new mod">
        <pc:chgData name="bhanuprakash1963363@gmail.com" userId="9245f884436d2113" providerId="LiveId" clId="{58783B1C-FC2A-44A2-B2CA-DF63A6E6D1DC}" dt="2023-07-31T12:33:14.937" v="5642" actId="1076"/>
        <pc:sldMkLst>
          <pc:docMk/>
          <pc:sldMk cId="3155266040" sldId="287"/>
        </pc:sldMkLst>
        <pc:spChg chg="add del mod">
          <ac:chgData name="bhanuprakash1963363@gmail.com" userId="9245f884436d2113" providerId="LiveId" clId="{58783B1C-FC2A-44A2-B2CA-DF63A6E6D1DC}" dt="2023-07-31T12:30:15.106" v="5631"/>
          <ac:spMkLst>
            <pc:docMk/>
            <pc:sldMk cId="3155266040" sldId="287"/>
            <ac:spMk id="2" creationId="{DDBADF1B-8E22-0B78-AF1A-0CBB62CC5059}"/>
          </ac:spMkLst>
        </pc:spChg>
        <pc:picChg chg="add mod">
          <ac:chgData name="bhanuprakash1963363@gmail.com" userId="9245f884436d2113" providerId="LiveId" clId="{58783B1C-FC2A-44A2-B2CA-DF63A6E6D1DC}" dt="2023-07-31T12:33:14.937" v="5642" actId="1076"/>
          <ac:picMkLst>
            <pc:docMk/>
            <pc:sldMk cId="3155266040" sldId="287"/>
            <ac:picMk id="4" creationId="{F3080299-5692-A536-D2D7-C4835F45AE68}"/>
          </ac:picMkLst>
        </pc:picChg>
        <pc:picChg chg="add del mod">
          <ac:chgData name="bhanuprakash1963363@gmail.com" userId="9245f884436d2113" providerId="LiveId" clId="{58783B1C-FC2A-44A2-B2CA-DF63A6E6D1DC}" dt="2023-07-31T12:32:53.457" v="5636" actId="478"/>
          <ac:picMkLst>
            <pc:docMk/>
            <pc:sldMk cId="3155266040" sldId="287"/>
            <ac:picMk id="6" creationId="{A85F2D34-01E1-8BE9-BD2F-6EE2F3497203}"/>
          </ac:picMkLst>
        </pc:picChg>
      </pc:sldChg>
      <pc:sldChg chg="addSp delSp modSp new mod">
        <pc:chgData name="bhanuprakash1963363@gmail.com" userId="9245f884436d2113" providerId="LiveId" clId="{58783B1C-FC2A-44A2-B2CA-DF63A6E6D1DC}" dt="2023-07-31T17:03:19.498" v="5690" actId="14100"/>
        <pc:sldMkLst>
          <pc:docMk/>
          <pc:sldMk cId="2531456620" sldId="288"/>
        </pc:sldMkLst>
        <pc:picChg chg="add mod">
          <ac:chgData name="bhanuprakash1963363@gmail.com" userId="9245f884436d2113" providerId="LiveId" clId="{58783B1C-FC2A-44A2-B2CA-DF63A6E6D1DC}" dt="2023-07-31T17:02:40.900" v="5684" actId="1076"/>
          <ac:picMkLst>
            <pc:docMk/>
            <pc:sldMk cId="2531456620" sldId="288"/>
            <ac:picMk id="3" creationId="{001F3226-C7B8-6FBB-F790-51A005B536F4}"/>
          </ac:picMkLst>
        </pc:picChg>
        <pc:picChg chg="add del mod">
          <ac:chgData name="bhanuprakash1963363@gmail.com" userId="9245f884436d2113" providerId="LiveId" clId="{58783B1C-FC2A-44A2-B2CA-DF63A6E6D1DC}" dt="2023-07-31T17:02:58.051" v="5686" actId="478"/>
          <ac:picMkLst>
            <pc:docMk/>
            <pc:sldMk cId="2531456620" sldId="288"/>
            <ac:picMk id="5" creationId="{56E19641-7B39-B7F4-959B-AD88D68C0C54}"/>
          </ac:picMkLst>
        </pc:picChg>
        <pc:picChg chg="add mod">
          <ac:chgData name="bhanuprakash1963363@gmail.com" userId="9245f884436d2113" providerId="LiveId" clId="{58783B1C-FC2A-44A2-B2CA-DF63A6E6D1DC}" dt="2023-07-31T17:03:19.498" v="5690" actId="14100"/>
          <ac:picMkLst>
            <pc:docMk/>
            <pc:sldMk cId="2531456620" sldId="288"/>
            <ac:picMk id="7" creationId="{53638759-DF9D-7DA2-7931-74FBA425BF3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6698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37677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56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9675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54766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178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0937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2177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5861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1744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3874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5470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301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3931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669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403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7/31/2023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10759595"/>
      </p:ext>
    </p:extLst>
  </p:cSld>
  <p:clrMap bg1="dk1" tx1="lt1" bg2="dk2" tx2="lt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E81C-E618-3233-DAD1-E08B1B7EA143}"/>
              </a:ext>
            </a:extLst>
          </p:cNvPr>
          <p:cNvSpPr>
            <a:spLocks noGrp="1"/>
          </p:cNvSpPr>
          <p:nvPr>
            <p:ph type="ctrTitle"/>
          </p:nvPr>
        </p:nvSpPr>
        <p:spPr/>
        <p:txBody>
          <a:bodyPr>
            <a:normAutofit fontScale="90000"/>
          </a:bodyPr>
          <a:lstStyle/>
          <a:p>
            <a:r>
              <a:rPr lang="en-US" dirty="0"/>
              <a:t>Comprehensive digital marketing project work</a:t>
            </a:r>
            <a:endParaRPr lang="en-IN" dirty="0"/>
          </a:p>
        </p:txBody>
      </p:sp>
      <p:sp>
        <p:nvSpPr>
          <p:cNvPr id="3" name="Subtitle 2">
            <a:extLst>
              <a:ext uri="{FF2B5EF4-FFF2-40B4-BE49-F238E27FC236}">
                <a16:creationId xmlns:a16="http://schemas.microsoft.com/office/drawing/2014/main" id="{6839174C-E27E-D08D-6DBB-73DED1FC315C}"/>
              </a:ext>
            </a:extLst>
          </p:cNvPr>
          <p:cNvSpPr>
            <a:spLocks noGrp="1"/>
          </p:cNvSpPr>
          <p:nvPr>
            <p:ph type="subTitle" idx="1"/>
          </p:nvPr>
        </p:nvSpPr>
        <p:spPr/>
        <p:txBody>
          <a:bodyPr/>
          <a:lstStyle/>
          <a:p>
            <a:r>
              <a:rPr lang="en-US" dirty="0"/>
              <a:t>Apollo hospital</a:t>
            </a:r>
            <a:endParaRPr lang="en-IN" dirty="0"/>
          </a:p>
        </p:txBody>
      </p:sp>
    </p:spTree>
    <p:extLst>
      <p:ext uri="{BB962C8B-B14F-4D97-AF65-F5344CB8AC3E}">
        <p14:creationId xmlns:p14="http://schemas.microsoft.com/office/powerpoint/2010/main" val="2989884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0F59-6D0A-181D-A2A6-4952B6C0864F}"/>
              </a:ext>
            </a:extLst>
          </p:cNvPr>
          <p:cNvSpPr>
            <a:spLocks noGrp="1"/>
          </p:cNvSpPr>
          <p:nvPr>
            <p:ph type="title"/>
          </p:nvPr>
        </p:nvSpPr>
        <p:spPr>
          <a:xfrm>
            <a:off x="677334" y="139960"/>
            <a:ext cx="8596668" cy="743339"/>
          </a:xfrm>
        </p:spPr>
        <p:txBody>
          <a:bodyPr/>
          <a:lstStyle/>
          <a:p>
            <a:pPr algn="ctr"/>
            <a:r>
              <a:rPr lang="en-US" dirty="0">
                <a:solidFill>
                  <a:schemeClr val="tx1"/>
                </a:solidFill>
              </a:rPr>
              <a:t>Content Ideas and Marketing Strategies</a:t>
            </a:r>
            <a:endParaRPr lang="en-IN" dirty="0">
              <a:solidFill>
                <a:schemeClr val="tx1"/>
              </a:solidFill>
            </a:endParaRPr>
          </a:p>
        </p:txBody>
      </p:sp>
      <p:sp>
        <p:nvSpPr>
          <p:cNvPr id="3" name="Content Placeholder 2">
            <a:extLst>
              <a:ext uri="{FF2B5EF4-FFF2-40B4-BE49-F238E27FC236}">
                <a16:creationId xmlns:a16="http://schemas.microsoft.com/office/drawing/2014/main" id="{231A00C4-C6E9-B9D0-B1D9-05B996AA5CA2}"/>
              </a:ext>
            </a:extLst>
          </p:cNvPr>
          <p:cNvSpPr>
            <a:spLocks noGrp="1"/>
          </p:cNvSpPr>
          <p:nvPr>
            <p:ph idx="1"/>
          </p:nvPr>
        </p:nvSpPr>
        <p:spPr>
          <a:xfrm>
            <a:off x="677334" y="774441"/>
            <a:ext cx="8084111" cy="5943599"/>
          </a:xfrm>
        </p:spPr>
        <p:txBody>
          <a:bodyPr>
            <a:normAutofit/>
          </a:bodyPr>
          <a:lstStyle/>
          <a:p>
            <a:pPr algn="l">
              <a:buFont typeface="Wingdings" panose="05000000000000000000" pitchFamily="2" charset="2"/>
              <a:buChar char="q"/>
            </a:pPr>
            <a:br>
              <a:rPr lang="en-US" sz="2800" b="0" i="0" dirty="0">
                <a:solidFill>
                  <a:schemeClr val="accent2"/>
                </a:solidFill>
                <a:effectLst/>
                <a:latin typeface="Söhne"/>
              </a:rPr>
            </a:br>
            <a:r>
              <a:rPr lang="en-US" sz="3200" b="0" i="0" dirty="0">
                <a:solidFill>
                  <a:schemeClr val="accent2"/>
                </a:solidFill>
                <a:effectLst/>
                <a:latin typeface="Söhne"/>
              </a:rPr>
              <a:t>Marketing Strategies Process at Apollo Hospitals:</a:t>
            </a:r>
          </a:p>
          <a:p>
            <a:pPr algn="l">
              <a:buFont typeface="Wingdings" panose="05000000000000000000" pitchFamily="2" charset="2"/>
              <a:buChar char="Ø"/>
            </a:pPr>
            <a:r>
              <a:rPr lang="en-US" sz="1900" b="0" i="0" dirty="0">
                <a:solidFill>
                  <a:schemeClr val="tx1"/>
                </a:solidFill>
                <a:effectLst/>
                <a:latin typeface="Söhne"/>
              </a:rPr>
              <a:t>Market Research: Apollo Hospitals likely begins by conducting extensive market research to understand the healthcare needs of the local and international communities </a:t>
            </a:r>
            <a:r>
              <a:rPr lang="en-US" sz="2100" b="0" i="0" dirty="0">
                <a:solidFill>
                  <a:schemeClr val="tx1"/>
                </a:solidFill>
                <a:effectLst/>
                <a:latin typeface="Söhne"/>
              </a:rPr>
              <a:t>they</a:t>
            </a:r>
            <a:r>
              <a:rPr lang="en-US" sz="1900" b="0" i="0" dirty="0">
                <a:solidFill>
                  <a:schemeClr val="tx1"/>
                </a:solidFill>
                <a:effectLst/>
                <a:latin typeface="Söhne"/>
              </a:rPr>
              <a:t> serve. This involves analyzing demographic data, healthcare trends, competitors, and patient feedback to identify areas of improvement and opportunities.</a:t>
            </a:r>
          </a:p>
          <a:p>
            <a:pPr algn="l">
              <a:buFont typeface="Wingdings" panose="05000000000000000000" pitchFamily="2" charset="2"/>
              <a:buChar char="Ø"/>
            </a:pPr>
            <a:r>
              <a:rPr lang="en-US" sz="1900" b="0" i="0" dirty="0">
                <a:solidFill>
                  <a:schemeClr val="tx1"/>
                </a:solidFill>
                <a:effectLst/>
                <a:latin typeface="Söhne"/>
              </a:rPr>
              <a:t>Brand Positioning: Based on the market research, Apollo Hospitals positions itself as a leading healthcare provider, emphasizing its expertise, cutting-edge technology, and patient-centric approach. They may also focus on specific medical specialties to establish themselves as leaders in those fields.</a:t>
            </a:r>
          </a:p>
          <a:p>
            <a:pPr algn="l">
              <a:buFont typeface="Wingdings" panose="05000000000000000000" pitchFamily="2" charset="2"/>
              <a:buChar char="Ø"/>
            </a:pPr>
            <a:r>
              <a:rPr lang="en-US" sz="1900" b="0" i="0" dirty="0">
                <a:solidFill>
                  <a:schemeClr val="tx1"/>
                </a:solidFill>
                <a:effectLst/>
                <a:latin typeface="Söhne"/>
              </a:rPr>
              <a:t>Multi-channel Marketing: Apollo Hospitals employs a multi-channel marketing approach to reach its target audience effectively. This includes traditional advertising (TV, radio, print), digital marketing (website, social media, email campaigns), and partnerships with healthcare professionals.</a:t>
            </a:r>
          </a:p>
          <a:p>
            <a:pPr algn="l">
              <a:buFont typeface="+mj-lt"/>
              <a:buAutoNum type="arabicPeriod"/>
            </a:pPr>
            <a:endParaRPr lang="en-US" sz="1900" b="0" i="0" dirty="0">
              <a:solidFill>
                <a:schemeClr val="tx1"/>
              </a:solidFill>
              <a:effectLst/>
              <a:latin typeface="Söhne"/>
            </a:endParaRPr>
          </a:p>
          <a:p>
            <a:pPr marL="0" indent="0" algn="l">
              <a:buNone/>
            </a:pPr>
            <a:endParaRPr lang="en-US" b="0" i="0" dirty="0">
              <a:solidFill>
                <a:schemeClr val="tx1"/>
              </a:solidFill>
              <a:effectLst/>
              <a:latin typeface="Söhne"/>
            </a:endParaRPr>
          </a:p>
          <a:p>
            <a:endParaRPr lang="en-IN" dirty="0"/>
          </a:p>
        </p:txBody>
      </p:sp>
    </p:spTree>
    <p:extLst>
      <p:ext uri="{BB962C8B-B14F-4D97-AF65-F5344CB8AC3E}">
        <p14:creationId xmlns:p14="http://schemas.microsoft.com/office/powerpoint/2010/main" val="3043197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3E521E-9651-6520-B86E-01C8C49BF318}"/>
              </a:ext>
            </a:extLst>
          </p:cNvPr>
          <p:cNvSpPr txBox="1"/>
          <p:nvPr/>
        </p:nvSpPr>
        <p:spPr>
          <a:xfrm>
            <a:off x="522514" y="559837"/>
            <a:ext cx="8397551" cy="4108817"/>
          </a:xfrm>
          <a:prstGeom prst="rect">
            <a:avLst/>
          </a:prstGeom>
          <a:noFill/>
        </p:spPr>
        <p:txBody>
          <a:bodyPr wrap="square" rtlCol="0">
            <a:spAutoFit/>
          </a:bodyPr>
          <a:lstStyle/>
          <a:p>
            <a:pPr marL="285750" indent="-285750" algn="l">
              <a:lnSpc>
                <a:spcPct val="150000"/>
              </a:lnSpc>
              <a:buClr>
                <a:schemeClr val="accent1"/>
              </a:buClr>
              <a:buFont typeface="Wingdings" panose="05000000000000000000" pitchFamily="2" charset="2"/>
              <a:buChar char="Ø"/>
            </a:pPr>
            <a:r>
              <a:rPr lang="en-US" sz="1800" b="0" i="0" dirty="0">
                <a:solidFill>
                  <a:schemeClr val="tx1"/>
                </a:solidFill>
                <a:effectLst/>
                <a:latin typeface="Söhne"/>
              </a:rPr>
              <a:t>Content Marketing: Content marketing plays a vital role in educating the public about health-related topics, sharing success stories, and building trust. Apollo likely creates valuable and informative content such as blogs, articles, videos, and infographics.</a:t>
            </a:r>
          </a:p>
          <a:p>
            <a:pPr marL="285750" indent="-285750" algn="l">
              <a:lnSpc>
                <a:spcPct val="150000"/>
              </a:lnSpc>
              <a:buClr>
                <a:schemeClr val="accent1"/>
              </a:buClr>
              <a:buFont typeface="Wingdings" panose="05000000000000000000" pitchFamily="2" charset="2"/>
              <a:buChar char="Ø"/>
            </a:pPr>
            <a:r>
              <a:rPr lang="en-US" sz="1800" b="0" i="0" dirty="0">
                <a:solidFill>
                  <a:schemeClr val="tx1"/>
                </a:solidFill>
                <a:effectLst/>
                <a:latin typeface="Söhne"/>
              </a:rPr>
              <a:t>Medical Tourism Promotion: As a well-known destination for medical tourism, Apollo Hospitals likely invests in marketing efforts targeting international patients seeking high-quality medical services at competitive prices.</a:t>
            </a:r>
          </a:p>
          <a:p>
            <a:pPr marL="285750" indent="-285750" algn="l">
              <a:lnSpc>
                <a:spcPct val="150000"/>
              </a:lnSpc>
              <a:buClr>
                <a:schemeClr val="accent1"/>
              </a:buClr>
              <a:buFont typeface="Wingdings" panose="05000000000000000000" pitchFamily="2" charset="2"/>
              <a:buChar char="Ø"/>
            </a:pPr>
            <a:r>
              <a:rPr lang="en-US" sz="1800" b="0" i="0" dirty="0">
                <a:solidFill>
                  <a:schemeClr val="tx1"/>
                </a:solidFill>
                <a:effectLst/>
                <a:latin typeface="Söhne"/>
              </a:rPr>
              <a:t>Community Engagement: Apollo Hospitals engages with local communities through health awareness programs, free medical camps, and partnerships with NGOs to address health issues prevalent in the region</a:t>
            </a:r>
          </a:p>
          <a:p>
            <a:endParaRPr lang="en-IN" dirty="0"/>
          </a:p>
        </p:txBody>
      </p:sp>
    </p:spTree>
    <p:extLst>
      <p:ext uri="{BB962C8B-B14F-4D97-AF65-F5344CB8AC3E}">
        <p14:creationId xmlns:p14="http://schemas.microsoft.com/office/powerpoint/2010/main" val="330298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7F94F0-64FB-7701-AC91-7F956DE61BDF}"/>
              </a:ext>
            </a:extLst>
          </p:cNvPr>
          <p:cNvSpPr txBox="1"/>
          <p:nvPr/>
        </p:nvSpPr>
        <p:spPr>
          <a:xfrm>
            <a:off x="597158" y="458956"/>
            <a:ext cx="8696131" cy="5755422"/>
          </a:xfrm>
          <a:prstGeom prst="rect">
            <a:avLst/>
          </a:prstGeom>
          <a:noFill/>
        </p:spPr>
        <p:txBody>
          <a:bodyPr wrap="square" rtlCol="0">
            <a:spAutoFit/>
          </a:bodyPr>
          <a:lstStyle/>
          <a:p>
            <a:pPr marL="342900" indent="-342900" algn="l">
              <a:buFont typeface="Wingdings" panose="05000000000000000000" pitchFamily="2" charset="2"/>
              <a:buChar char="q"/>
            </a:pPr>
            <a:r>
              <a:rPr lang="en-US" sz="3200" b="0" i="0" dirty="0">
                <a:solidFill>
                  <a:schemeClr val="accent2"/>
                </a:solidFill>
                <a:effectLst/>
                <a:latin typeface="Söhne"/>
              </a:rPr>
              <a:t>Challenges Encountered:</a:t>
            </a:r>
          </a:p>
          <a:p>
            <a:pPr algn="l"/>
            <a:endParaRPr lang="en-US" b="0" i="0" dirty="0">
              <a:effectLst/>
              <a:latin typeface="Söhne"/>
            </a:endParaRPr>
          </a:p>
          <a:p>
            <a:pPr marL="342900" indent="-342900" algn="l">
              <a:lnSpc>
                <a:spcPct val="150000"/>
              </a:lnSpc>
              <a:buClr>
                <a:schemeClr val="accent1"/>
              </a:buClr>
              <a:buFont typeface="Wingdings" panose="05000000000000000000" pitchFamily="2" charset="2"/>
              <a:buChar char="Ø"/>
            </a:pPr>
            <a:r>
              <a:rPr lang="en-US" sz="2000" b="0" i="0" dirty="0">
                <a:effectLst/>
                <a:latin typeface="Söhne"/>
              </a:rPr>
              <a:t>Cost Management: Providing world-class healthcare services can be expensive. Apollo Hospitals faces challenges in balancing the need for quality care while managing costs to remain competitive and accessible.</a:t>
            </a:r>
          </a:p>
          <a:p>
            <a:pPr marL="342900" indent="-342900" algn="l">
              <a:lnSpc>
                <a:spcPct val="150000"/>
              </a:lnSpc>
              <a:buClr>
                <a:schemeClr val="accent1"/>
              </a:buClr>
              <a:buFont typeface="Wingdings" panose="05000000000000000000" pitchFamily="2" charset="2"/>
              <a:buChar char="Ø"/>
            </a:pPr>
            <a:r>
              <a:rPr lang="en-US" sz="2000" b="0" i="0" dirty="0">
                <a:effectLst/>
                <a:latin typeface="Söhne"/>
              </a:rPr>
              <a:t>Competitive Landscape: The healthcare industry is highly competitive. Apollo faces competition from other hospitals, clinics, and medical facilities. Staying ahead in terms of medical advancements and patient satisfaction requires continuous effort.</a:t>
            </a:r>
          </a:p>
          <a:p>
            <a:pPr marL="342900" indent="-342900" algn="l">
              <a:lnSpc>
                <a:spcPct val="150000"/>
              </a:lnSpc>
              <a:buClr>
                <a:schemeClr val="accent1"/>
              </a:buClr>
              <a:buFont typeface="Wingdings" panose="05000000000000000000" pitchFamily="2" charset="2"/>
              <a:buChar char="Ø"/>
            </a:pPr>
            <a:r>
              <a:rPr lang="en-US" sz="2000" b="0" i="0" dirty="0">
                <a:effectLst/>
                <a:latin typeface="Söhne"/>
              </a:rPr>
              <a:t>Regulatory Compliance: The healthcare industry is subject to strict regulations and compliance standards. Apollo must navigate complex legal requirements to ensure smooth operations and avoid penalties.</a:t>
            </a:r>
          </a:p>
          <a:p>
            <a:endParaRPr lang="en-IN" dirty="0"/>
          </a:p>
        </p:txBody>
      </p:sp>
    </p:spTree>
    <p:extLst>
      <p:ext uri="{BB962C8B-B14F-4D97-AF65-F5344CB8AC3E}">
        <p14:creationId xmlns:p14="http://schemas.microsoft.com/office/powerpoint/2010/main" val="370621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37188-A1F0-45EC-90FA-E3C2C90EFEB0}"/>
              </a:ext>
            </a:extLst>
          </p:cNvPr>
          <p:cNvSpPr txBox="1"/>
          <p:nvPr/>
        </p:nvSpPr>
        <p:spPr>
          <a:xfrm>
            <a:off x="597159" y="718457"/>
            <a:ext cx="8276253" cy="2862322"/>
          </a:xfrm>
          <a:prstGeom prst="rect">
            <a:avLst/>
          </a:prstGeom>
          <a:noFill/>
        </p:spPr>
        <p:txBody>
          <a:bodyPr wrap="square" rtlCol="0">
            <a:spAutoFit/>
          </a:bodyPr>
          <a:lstStyle/>
          <a:p>
            <a:pPr marL="285750" indent="-285750" algn="l">
              <a:lnSpc>
                <a:spcPct val="150000"/>
              </a:lnSpc>
              <a:buClr>
                <a:schemeClr val="accent1"/>
              </a:buClr>
              <a:buFont typeface="Wingdings" panose="05000000000000000000" pitchFamily="2" charset="2"/>
              <a:buChar char="Ø"/>
            </a:pPr>
            <a:r>
              <a:rPr lang="en-US" b="0" i="0" dirty="0">
                <a:effectLst/>
                <a:latin typeface="Söhne"/>
              </a:rPr>
              <a:t>Reputation Management: As a leading healthcare provider, Apollo Hospitals must be proactive in managing its reputation. Any negative publicity or patient dissatisfaction can significantly impact their brand image.</a:t>
            </a:r>
          </a:p>
          <a:p>
            <a:pPr marL="285750" indent="-285750" algn="l">
              <a:lnSpc>
                <a:spcPct val="150000"/>
              </a:lnSpc>
              <a:buClr>
                <a:schemeClr val="accent1"/>
              </a:buClr>
              <a:buFont typeface="Wingdings" panose="05000000000000000000" pitchFamily="2" charset="2"/>
              <a:buChar char="Ø"/>
            </a:pPr>
            <a:r>
              <a:rPr lang="en-US" sz="1800" b="0" i="0" dirty="0">
                <a:effectLst/>
                <a:latin typeface="Söhne"/>
              </a:rPr>
              <a:t>Technological Advancements: Keeping up with rapidly evolving medical technology is a challenge. Apollo needs to invest in the latest equipment and training to maintain its reputation for cutting-edge healthcare.</a:t>
            </a:r>
          </a:p>
          <a:p>
            <a:endParaRPr lang="en-IN" dirty="0"/>
          </a:p>
        </p:txBody>
      </p:sp>
    </p:spTree>
    <p:extLst>
      <p:ext uri="{BB962C8B-B14F-4D97-AF65-F5344CB8AC3E}">
        <p14:creationId xmlns:p14="http://schemas.microsoft.com/office/powerpoint/2010/main" val="4075935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55ED8-B019-90A5-B85B-AD243A3EFB9D}"/>
              </a:ext>
            </a:extLst>
          </p:cNvPr>
          <p:cNvSpPr txBox="1"/>
          <p:nvPr/>
        </p:nvSpPr>
        <p:spPr>
          <a:xfrm>
            <a:off x="653143" y="653142"/>
            <a:ext cx="7259216" cy="5262979"/>
          </a:xfrm>
          <a:prstGeom prst="rect">
            <a:avLst/>
          </a:prstGeom>
          <a:noFill/>
        </p:spPr>
        <p:txBody>
          <a:bodyPr wrap="square" rtlCol="0">
            <a:spAutoFit/>
          </a:bodyPr>
          <a:lstStyle/>
          <a:p>
            <a:pPr marL="342900" indent="-342900" algn="l">
              <a:lnSpc>
                <a:spcPct val="150000"/>
              </a:lnSpc>
              <a:buFont typeface="Wingdings" panose="05000000000000000000" pitchFamily="2" charset="2"/>
              <a:buChar char="q"/>
            </a:pPr>
            <a:r>
              <a:rPr lang="en-US" sz="3200" b="0" i="0" dirty="0">
                <a:solidFill>
                  <a:schemeClr val="accent1"/>
                </a:solidFill>
                <a:effectLst/>
                <a:latin typeface="Söhne"/>
              </a:rPr>
              <a:t>Lessons Learned:</a:t>
            </a:r>
          </a:p>
          <a:p>
            <a:pPr marL="285750" indent="-285750" algn="l">
              <a:lnSpc>
                <a:spcPct val="150000"/>
              </a:lnSpc>
              <a:buClr>
                <a:schemeClr val="accent1"/>
              </a:buClr>
              <a:buFont typeface="Wingdings" panose="05000000000000000000" pitchFamily="2" charset="2"/>
              <a:buChar char="Ø"/>
            </a:pPr>
            <a:r>
              <a:rPr lang="en-US" b="0" i="0" dirty="0">
                <a:effectLst/>
                <a:latin typeface="Söhne"/>
              </a:rPr>
              <a:t>Patient-Centric Approach: Apollo Hospitals' success is largely attributed to its patient-centric approach. They prioritize patient care, comfort, and satisfaction, leading to positive word-of-mouth and repeat business.</a:t>
            </a:r>
          </a:p>
          <a:p>
            <a:pPr marL="285750" indent="-285750" algn="l">
              <a:lnSpc>
                <a:spcPct val="150000"/>
              </a:lnSpc>
              <a:buClr>
                <a:schemeClr val="accent1"/>
              </a:buClr>
              <a:buFont typeface="Wingdings" panose="05000000000000000000" pitchFamily="2" charset="2"/>
              <a:buChar char="Ø"/>
            </a:pPr>
            <a:r>
              <a:rPr lang="en-US" b="0" i="0" dirty="0">
                <a:effectLst/>
                <a:latin typeface="Söhne"/>
              </a:rPr>
              <a:t>Continuous Innovation: To stay ahead in the healthcare industry, Apollo Hospitals focuses on continuous innovation, adopting the latest medical technologies and treatments to offer the best possible care.</a:t>
            </a:r>
          </a:p>
          <a:p>
            <a:pPr marL="285750" indent="-285750" algn="l">
              <a:lnSpc>
                <a:spcPct val="150000"/>
              </a:lnSpc>
              <a:buClr>
                <a:schemeClr val="accent1"/>
              </a:buClr>
              <a:buFont typeface="Wingdings" panose="05000000000000000000" pitchFamily="2" charset="2"/>
              <a:buChar char="Ø"/>
            </a:pPr>
            <a:r>
              <a:rPr lang="en-US" b="0" i="0" dirty="0">
                <a:effectLst/>
                <a:latin typeface="Söhne"/>
              </a:rPr>
              <a:t>Holistic Marketing: Apollo uses a well-rounded marketing strategy, combining traditional and digital marketing channels. This approach allows them to reach a broader audience and engage with patients through various touchpoints.</a:t>
            </a:r>
          </a:p>
          <a:p>
            <a:endParaRPr lang="en-IN" dirty="0"/>
          </a:p>
        </p:txBody>
      </p:sp>
    </p:spTree>
    <p:extLst>
      <p:ext uri="{BB962C8B-B14F-4D97-AF65-F5344CB8AC3E}">
        <p14:creationId xmlns:p14="http://schemas.microsoft.com/office/powerpoint/2010/main" val="2811488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F964A-9AF0-1819-AC27-810352A2E7EF}"/>
              </a:ext>
            </a:extLst>
          </p:cNvPr>
          <p:cNvSpPr txBox="1"/>
          <p:nvPr/>
        </p:nvSpPr>
        <p:spPr>
          <a:xfrm>
            <a:off x="718457" y="774441"/>
            <a:ext cx="8108302" cy="2862322"/>
          </a:xfrm>
          <a:prstGeom prst="rect">
            <a:avLst/>
          </a:prstGeom>
          <a:noFill/>
        </p:spPr>
        <p:txBody>
          <a:bodyPr wrap="square" rtlCol="0">
            <a:spAutoFit/>
          </a:bodyPr>
          <a:lstStyle/>
          <a:p>
            <a:pPr marL="285750" indent="-285750" algn="l">
              <a:lnSpc>
                <a:spcPct val="150000"/>
              </a:lnSpc>
              <a:buClr>
                <a:schemeClr val="accent1"/>
              </a:buClr>
              <a:buFont typeface="Wingdings" panose="05000000000000000000" pitchFamily="2" charset="2"/>
              <a:buChar char="Ø"/>
            </a:pPr>
            <a:r>
              <a:rPr lang="en-US" b="0" i="0" dirty="0">
                <a:effectLst/>
                <a:latin typeface="Söhne"/>
              </a:rPr>
              <a:t>Brand Building: Building and maintaining a strong brand reputation is critical. Apollo's focus on quality healthcare and positive patient outcomes has helped establish trust and credibility.</a:t>
            </a:r>
          </a:p>
          <a:p>
            <a:pPr marL="285750" indent="-285750" algn="l">
              <a:lnSpc>
                <a:spcPct val="150000"/>
              </a:lnSpc>
              <a:buClr>
                <a:schemeClr val="accent1"/>
              </a:buClr>
              <a:buFont typeface="Wingdings" panose="05000000000000000000" pitchFamily="2" charset="2"/>
              <a:buChar char="Ø"/>
            </a:pPr>
            <a:r>
              <a:rPr lang="en-US" b="0" i="0" dirty="0">
                <a:effectLst/>
                <a:latin typeface="Söhne"/>
              </a:rPr>
              <a:t>Corporate Social Responsibility (CSR): Apollo's community engagement initiatives, such as health camps and awareness programs, not only benefit the community but also enhance the hospital's reputation as a socially responsible organization.</a:t>
            </a:r>
          </a:p>
          <a:p>
            <a:endParaRPr lang="en-IN" dirty="0"/>
          </a:p>
        </p:txBody>
      </p:sp>
    </p:spTree>
    <p:extLst>
      <p:ext uri="{BB962C8B-B14F-4D97-AF65-F5344CB8AC3E}">
        <p14:creationId xmlns:p14="http://schemas.microsoft.com/office/powerpoint/2010/main" val="1275898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2D03-43A0-B9D4-95E1-2112485D08F1}"/>
              </a:ext>
            </a:extLst>
          </p:cNvPr>
          <p:cNvSpPr>
            <a:spLocks noGrp="1"/>
          </p:cNvSpPr>
          <p:nvPr>
            <p:ph type="title"/>
          </p:nvPr>
        </p:nvSpPr>
        <p:spPr>
          <a:xfrm>
            <a:off x="677334" y="463630"/>
            <a:ext cx="8596668" cy="706016"/>
          </a:xfrm>
        </p:spPr>
        <p:txBody>
          <a:bodyPr/>
          <a:lstStyle/>
          <a:p>
            <a:pPr algn="ctr"/>
            <a:r>
              <a:rPr lang="en-US" dirty="0">
                <a:solidFill>
                  <a:schemeClr val="tx1"/>
                </a:solidFill>
              </a:rPr>
              <a:t>Content Creation and Curation</a:t>
            </a:r>
            <a:endParaRPr lang="en-IN" dirty="0">
              <a:solidFill>
                <a:schemeClr val="tx1"/>
              </a:solidFill>
            </a:endParaRPr>
          </a:p>
        </p:txBody>
      </p:sp>
      <p:sp>
        <p:nvSpPr>
          <p:cNvPr id="3" name="Content Placeholder 2">
            <a:extLst>
              <a:ext uri="{FF2B5EF4-FFF2-40B4-BE49-F238E27FC236}">
                <a16:creationId xmlns:a16="http://schemas.microsoft.com/office/drawing/2014/main" id="{09E106ED-EA2F-EBE3-BA34-A28EDAA4A380}"/>
              </a:ext>
            </a:extLst>
          </p:cNvPr>
          <p:cNvSpPr>
            <a:spLocks noGrp="1"/>
          </p:cNvSpPr>
          <p:nvPr>
            <p:ph idx="1"/>
          </p:nvPr>
        </p:nvSpPr>
        <p:spPr>
          <a:xfrm>
            <a:off x="677334" y="1763486"/>
            <a:ext cx="8596668" cy="4445827"/>
          </a:xfrm>
        </p:spPr>
        <p:txBody>
          <a:bodyPr>
            <a:normAutofit/>
          </a:bodyPr>
          <a:lstStyle/>
          <a:p>
            <a:r>
              <a:rPr lang="en-US" sz="2400" dirty="0"/>
              <a:t>Post Creation:</a:t>
            </a:r>
          </a:p>
          <a:p>
            <a:pPr marL="0" indent="0">
              <a:buNone/>
            </a:pPr>
            <a:r>
              <a:rPr lang="en-IN" dirty="0"/>
              <a:t>As per the 3 different content formats relevant to Apollo Hospitals are:</a:t>
            </a:r>
          </a:p>
          <a:p>
            <a:pPr marL="0" indent="0">
              <a:buNone/>
            </a:pPr>
            <a:r>
              <a:rPr lang="en-IN" sz="2000" dirty="0">
                <a:solidFill>
                  <a:schemeClr val="accent1"/>
                </a:solidFill>
              </a:rPr>
              <a:t>Content 1 :- </a:t>
            </a:r>
            <a:r>
              <a:rPr lang="en-IN" dirty="0"/>
              <a:t>Health Articles and blogs, informative article and blog poses about various medical topics, health tips and updates related to Apollo Hospital Services and Advancements and well new tips.</a:t>
            </a:r>
          </a:p>
          <a:p>
            <a:pPr marL="0" indent="0">
              <a:buNone/>
            </a:pPr>
            <a:r>
              <a:rPr lang="en-IN" sz="2000" dirty="0">
                <a:solidFill>
                  <a:schemeClr val="accent1"/>
                </a:solidFill>
              </a:rPr>
              <a:t>Content 2 :- </a:t>
            </a:r>
            <a:r>
              <a:rPr lang="en-IN" dirty="0">
                <a:solidFill>
                  <a:schemeClr val="tx1"/>
                </a:solidFill>
              </a:rPr>
              <a:t>Patient testimonials and success stories. Real life accounts from patients who have received treatments at Apollo Hospital, sharing their experience and outcomes</a:t>
            </a:r>
            <a:r>
              <a:rPr lang="en-IN" sz="2000" dirty="0">
                <a:solidFill>
                  <a:schemeClr val="tx1"/>
                </a:solidFill>
              </a:rPr>
              <a:t>.</a:t>
            </a:r>
          </a:p>
          <a:p>
            <a:pPr marL="0" indent="0">
              <a:buNone/>
            </a:pPr>
            <a:r>
              <a:rPr lang="en-IN" sz="2000" dirty="0">
                <a:solidFill>
                  <a:schemeClr val="accent1"/>
                </a:solidFill>
              </a:rPr>
              <a:t>Content 3 :- </a:t>
            </a:r>
            <a:r>
              <a:rPr lang="en-IN" dirty="0">
                <a:solidFill>
                  <a:schemeClr val="tx1"/>
                </a:solidFill>
              </a:rPr>
              <a:t>Health videos and info graphics visual content such as videos and info graphics explaining medical procedures health conditions and prevention measures </a:t>
            </a:r>
          </a:p>
        </p:txBody>
      </p:sp>
    </p:spTree>
    <p:extLst>
      <p:ext uri="{BB962C8B-B14F-4D97-AF65-F5344CB8AC3E}">
        <p14:creationId xmlns:p14="http://schemas.microsoft.com/office/powerpoint/2010/main" val="2813055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C568A3-9E13-F4E7-E3FD-36BD8D6AE1A4}"/>
              </a:ext>
            </a:extLst>
          </p:cNvPr>
          <p:cNvSpPr txBox="1"/>
          <p:nvPr/>
        </p:nvSpPr>
        <p:spPr>
          <a:xfrm>
            <a:off x="559836" y="606490"/>
            <a:ext cx="8397551" cy="3693319"/>
          </a:xfrm>
          <a:prstGeom prst="rect">
            <a:avLst/>
          </a:prstGeom>
          <a:noFill/>
        </p:spPr>
        <p:txBody>
          <a:bodyPr wrap="square" rtlCol="0">
            <a:spAutoFit/>
          </a:bodyPr>
          <a:lstStyle/>
          <a:p>
            <a:r>
              <a:rPr lang="en-IN" sz="2000" dirty="0">
                <a:solidFill>
                  <a:schemeClr val="accent1"/>
                </a:solidFill>
              </a:rPr>
              <a:t>Research and Brainstorm :- </a:t>
            </a:r>
            <a:r>
              <a:rPr lang="en-IN" sz="1800" dirty="0"/>
              <a:t>Research trending topics industry news or audience invest within each category.</a:t>
            </a:r>
          </a:p>
          <a:p>
            <a:endParaRPr lang="en-IN" dirty="0">
              <a:solidFill>
                <a:schemeClr val="accent1"/>
              </a:solidFill>
            </a:endParaRPr>
          </a:p>
          <a:p>
            <a:r>
              <a:rPr lang="en-IN" sz="2000" dirty="0">
                <a:solidFill>
                  <a:schemeClr val="accent1"/>
                </a:solidFill>
              </a:rPr>
              <a:t>Divided Announcement :- </a:t>
            </a:r>
            <a:r>
              <a:rPr lang="en-IN" dirty="0"/>
              <a:t>Company announced a divided of Rs. 90 for share on 30 May within record date of 19 August, 2023</a:t>
            </a:r>
            <a:r>
              <a:rPr lang="en-IN" sz="2000" dirty="0">
                <a:solidFill>
                  <a:schemeClr val="accent1"/>
                </a:solidFill>
              </a:rPr>
              <a:t>.</a:t>
            </a:r>
          </a:p>
          <a:p>
            <a:endParaRPr lang="en-IN" sz="2000" dirty="0">
              <a:solidFill>
                <a:schemeClr val="accent1"/>
              </a:solidFill>
            </a:endParaRPr>
          </a:p>
          <a:p>
            <a:r>
              <a:rPr lang="en-IN" sz="2000" dirty="0">
                <a:solidFill>
                  <a:schemeClr val="accent1"/>
                </a:solidFill>
              </a:rPr>
              <a:t>Employee &amp; Interest Expense :- </a:t>
            </a:r>
            <a:r>
              <a:rPr lang="en-IN" dirty="0"/>
              <a:t>Company has spent 229 of its operating revenue towards interest. Expenses and 129.1 towards </a:t>
            </a:r>
            <a:r>
              <a:rPr lang="en-IN" dirty="0" err="1"/>
              <a:t>enpayee</a:t>
            </a:r>
            <a:endParaRPr lang="en-IN" dirty="0"/>
          </a:p>
          <a:p>
            <a:endParaRPr lang="en-IN" sz="2000" dirty="0">
              <a:solidFill>
                <a:schemeClr val="accent1"/>
              </a:solidFill>
            </a:endParaRPr>
          </a:p>
          <a:p>
            <a:r>
              <a:rPr lang="en-IN" sz="2000" dirty="0">
                <a:solidFill>
                  <a:schemeClr val="accent1"/>
                </a:solidFill>
              </a:rPr>
              <a:t>Stock returns us Nifty 100 :- </a:t>
            </a:r>
            <a:r>
              <a:rPr lang="en-IN" dirty="0"/>
              <a:t>Stock gave a 3 year return of 219.3 as compared to Nifty 100.</a:t>
            </a:r>
          </a:p>
          <a:p>
            <a:endParaRPr lang="en-IN" dirty="0"/>
          </a:p>
        </p:txBody>
      </p:sp>
    </p:spTree>
    <p:extLst>
      <p:ext uri="{BB962C8B-B14F-4D97-AF65-F5344CB8AC3E}">
        <p14:creationId xmlns:p14="http://schemas.microsoft.com/office/powerpoint/2010/main" val="2548965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DDB54-EEAE-D4AB-1AB2-5136CAC04B80}"/>
              </a:ext>
            </a:extLst>
          </p:cNvPr>
          <p:cNvSpPr>
            <a:spLocks noGrp="1"/>
          </p:cNvSpPr>
          <p:nvPr>
            <p:ph type="title"/>
          </p:nvPr>
        </p:nvSpPr>
        <p:spPr>
          <a:xfrm>
            <a:off x="677334" y="191559"/>
            <a:ext cx="8596668" cy="1086735"/>
          </a:xfrm>
        </p:spPr>
        <p:txBody>
          <a:bodyPr>
            <a:normAutofit fontScale="90000"/>
          </a:bodyPr>
          <a:lstStyle/>
          <a:p>
            <a:pPr algn="ctr"/>
            <a:r>
              <a:rPr lang="en-US" dirty="0">
                <a:solidFill>
                  <a:schemeClr val="tx1"/>
                </a:solidFill>
              </a:rPr>
              <a:t>Content Creation and Curation</a:t>
            </a:r>
            <a:br>
              <a:rPr lang="en-US" dirty="0">
                <a:solidFill>
                  <a:schemeClr val="tx1"/>
                </a:solidFill>
              </a:rPr>
            </a:br>
            <a:r>
              <a:rPr lang="en-US" dirty="0">
                <a:solidFill>
                  <a:schemeClr val="tx1"/>
                </a:solidFill>
              </a:rPr>
              <a:t>Instagram Story</a:t>
            </a:r>
            <a:endParaRPr lang="en-IN" dirty="0">
              <a:solidFill>
                <a:schemeClr val="tx1"/>
              </a:solidFill>
            </a:endParaRPr>
          </a:p>
        </p:txBody>
      </p:sp>
      <p:pic>
        <p:nvPicPr>
          <p:cNvPr id="4" name="Content Placeholder 3">
            <a:extLst>
              <a:ext uri="{FF2B5EF4-FFF2-40B4-BE49-F238E27FC236}">
                <a16:creationId xmlns:a16="http://schemas.microsoft.com/office/drawing/2014/main" id="{3452EBCD-3C22-C10F-8404-58E2FAC5B834}"/>
              </a:ext>
            </a:extLst>
          </p:cNvPr>
          <p:cNvPicPr>
            <a:picLocks noGrp="1" noChangeAspect="1"/>
          </p:cNvPicPr>
          <p:nvPr>
            <p:ph idx="1"/>
          </p:nvPr>
        </p:nvPicPr>
        <p:blipFill>
          <a:blip r:embed="rId2"/>
          <a:stretch>
            <a:fillRect/>
          </a:stretch>
        </p:blipFill>
        <p:spPr>
          <a:xfrm>
            <a:off x="208751" y="1586203"/>
            <a:ext cx="2424609" cy="4674637"/>
          </a:xfrm>
        </p:spPr>
      </p:pic>
      <p:pic>
        <p:nvPicPr>
          <p:cNvPr id="6" name="Picture 5">
            <a:extLst>
              <a:ext uri="{FF2B5EF4-FFF2-40B4-BE49-F238E27FC236}">
                <a16:creationId xmlns:a16="http://schemas.microsoft.com/office/drawing/2014/main" id="{82F1C9E5-6FB7-B725-5A2B-8634AE2B606F}"/>
              </a:ext>
            </a:extLst>
          </p:cNvPr>
          <p:cNvPicPr>
            <a:picLocks noChangeAspect="1"/>
          </p:cNvPicPr>
          <p:nvPr/>
        </p:nvPicPr>
        <p:blipFill>
          <a:blip r:embed="rId3"/>
          <a:stretch>
            <a:fillRect/>
          </a:stretch>
        </p:blipFill>
        <p:spPr>
          <a:xfrm>
            <a:off x="2985293" y="1586203"/>
            <a:ext cx="2784136" cy="4674637"/>
          </a:xfrm>
          <a:prstGeom prst="rect">
            <a:avLst/>
          </a:prstGeom>
        </p:spPr>
      </p:pic>
      <p:pic>
        <p:nvPicPr>
          <p:cNvPr id="9" name="Picture 8">
            <a:extLst>
              <a:ext uri="{FF2B5EF4-FFF2-40B4-BE49-F238E27FC236}">
                <a16:creationId xmlns:a16="http://schemas.microsoft.com/office/drawing/2014/main" id="{7B500AC4-099B-00B4-E4F5-01D46415E8D0}"/>
              </a:ext>
            </a:extLst>
          </p:cNvPr>
          <p:cNvPicPr>
            <a:picLocks noChangeAspect="1"/>
          </p:cNvPicPr>
          <p:nvPr/>
        </p:nvPicPr>
        <p:blipFill>
          <a:blip r:embed="rId4"/>
          <a:stretch>
            <a:fillRect/>
          </a:stretch>
        </p:blipFill>
        <p:spPr>
          <a:xfrm>
            <a:off x="6121362" y="1586202"/>
            <a:ext cx="2784136" cy="4674638"/>
          </a:xfrm>
          <a:prstGeom prst="rect">
            <a:avLst/>
          </a:prstGeom>
        </p:spPr>
      </p:pic>
      <p:pic>
        <p:nvPicPr>
          <p:cNvPr id="11" name="Picture 10">
            <a:extLst>
              <a:ext uri="{FF2B5EF4-FFF2-40B4-BE49-F238E27FC236}">
                <a16:creationId xmlns:a16="http://schemas.microsoft.com/office/drawing/2014/main" id="{4A6E5139-0886-08DD-1824-1BC3F5FEEA4F}"/>
              </a:ext>
            </a:extLst>
          </p:cNvPr>
          <p:cNvPicPr>
            <a:picLocks noChangeAspect="1"/>
          </p:cNvPicPr>
          <p:nvPr/>
        </p:nvPicPr>
        <p:blipFill>
          <a:blip r:embed="rId5"/>
          <a:stretch>
            <a:fillRect/>
          </a:stretch>
        </p:blipFill>
        <p:spPr>
          <a:xfrm>
            <a:off x="9257432" y="1586203"/>
            <a:ext cx="2650912" cy="4674637"/>
          </a:xfrm>
          <a:prstGeom prst="rect">
            <a:avLst/>
          </a:prstGeom>
        </p:spPr>
      </p:pic>
    </p:spTree>
    <p:extLst>
      <p:ext uri="{BB962C8B-B14F-4D97-AF65-F5344CB8AC3E}">
        <p14:creationId xmlns:p14="http://schemas.microsoft.com/office/powerpoint/2010/main" val="870313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F3226-C7B8-6FBB-F790-51A005B536F4}"/>
              </a:ext>
            </a:extLst>
          </p:cNvPr>
          <p:cNvPicPr>
            <a:picLocks noChangeAspect="1"/>
          </p:cNvPicPr>
          <p:nvPr/>
        </p:nvPicPr>
        <p:blipFill>
          <a:blip r:embed="rId2"/>
          <a:stretch>
            <a:fillRect/>
          </a:stretch>
        </p:blipFill>
        <p:spPr>
          <a:xfrm>
            <a:off x="1244027" y="723121"/>
            <a:ext cx="3862983" cy="5411757"/>
          </a:xfrm>
          <a:prstGeom prst="rect">
            <a:avLst/>
          </a:prstGeom>
        </p:spPr>
      </p:pic>
      <p:pic>
        <p:nvPicPr>
          <p:cNvPr id="7" name="Picture 6">
            <a:extLst>
              <a:ext uri="{FF2B5EF4-FFF2-40B4-BE49-F238E27FC236}">
                <a16:creationId xmlns:a16="http://schemas.microsoft.com/office/drawing/2014/main" id="{53638759-DF9D-7DA2-7931-74FBA425BF32}"/>
              </a:ext>
            </a:extLst>
          </p:cNvPr>
          <p:cNvPicPr>
            <a:picLocks noChangeAspect="1"/>
          </p:cNvPicPr>
          <p:nvPr/>
        </p:nvPicPr>
        <p:blipFill>
          <a:blip r:embed="rId3"/>
          <a:stretch>
            <a:fillRect/>
          </a:stretch>
        </p:blipFill>
        <p:spPr>
          <a:xfrm>
            <a:off x="5805385" y="723121"/>
            <a:ext cx="3305770" cy="5411758"/>
          </a:xfrm>
          <a:prstGeom prst="rect">
            <a:avLst/>
          </a:prstGeom>
        </p:spPr>
      </p:pic>
    </p:spTree>
    <p:extLst>
      <p:ext uri="{BB962C8B-B14F-4D97-AF65-F5344CB8AC3E}">
        <p14:creationId xmlns:p14="http://schemas.microsoft.com/office/powerpoint/2010/main" val="253145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FE3DD-9A1A-69A4-F752-6D4F15342BD7}"/>
              </a:ext>
            </a:extLst>
          </p:cNvPr>
          <p:cNvSpPr>
            <a:spLocks noGrp="1"/>
          </p:cNvSpPr>
          <p:nvPr>
            <p:ph type="title"/>
          </p:nvPr>
        </p:nvSpPr>
        <p:spPr>
          <a:xfrm>
            <a:off x="677334" y="329681"/>
            <a:ext cx="8596668" cy="734008"/>
          </a:xfrm>
        </p:spPr>
        <p:txBody>
          <a:bodyPr/>
          <a:lstStyle/>
          <a:p>
            <a:pPr algn="ctr"/>
            <a:r>
              <a:rPr lang="en-US" dirty="0">
                <a:solidFill>
                  <a:schemeClr val="tx1"/>
                </a:solidFill>
              </a:rPr>
              <a:t>LIST OF GROUP MEMBERS</a:t>
            </a:r>
            <a:endParaRPr lang="en-IN" dirty="0">
              <a:solidFill>
                <a:schemeClr val="tx1"/>
              </a:solidFill>
            </a:endParaRPr>
          </a:p>
        </p:txBody>
      </p:sp>
      <p:sp>
        <p:nvSpPr>
          <p:cNvPr id="3" name="Content Placeholder 2">
            <a:extLst>
              <a:ext uri="{FF2B5EF4-FFF2-40B4-BE49-F238E27FC236}">
                <a16:creationId xmlns:a16="http://schemas.microsoft.com/office/drawing/2014/main" id="{DB8BD10D-DA5F-8629-42BB-D6789959D1C9}"/>
              </a:ext>
            </a:extLst>
          </p:cNvPr>
          <p:cNvSpPr>
            <a:spLocks noGrp="1"/>
          </p:cNvSpPr>
          <p:nvPr>
            <p:ph idx="1"/>
          </p:nvPr>
        </p:nvSpPr>
        <p:spPr>
          <a:xfrm>
            <a:off x="677334" y="1839895"/>
            <a:ext cx="8596668" cy="4688424"/>
          </a:xfrm>
        </p:spPr>
        <p:txBody>
          <a:bodyPr>
            <a:normAutofit/>
          </a:bodyPr>
          <a:lstStyle/>
          <a:p>
            <a:pPr>
              <a:buFont typeface="+mj-lt"/>
              <a:buAutoNum type="arabicPeriod"/>
            </a:pPr>
            <a:r>
              <a:rPr lang="en-US" sz="3200" dirty="0" err="1"/>
              <a:t>Adari</a:t>
            </a:r>
            <a:r>
              <a:rPr lang="en-US" sz="3200" dirty="0"/>
              <a:t> Navya – 720131605197 (Group Leader)</a:t>
            </a:r>
          </a:p>
          <a:p>
            <a:pPr>
              <a:buFont typeface="+mj-lt"/>
              <a:buAutoNum type="arabicPeriod"/>
            </a:pPr>
            <a:r>
              <a:rPr lang="en-IN" sz="3200" dirty="0" err="1"/>
              <a:t>Buddharaju</a:t>
            </a:r>
            <a:r>
              <a:rPr lang="en-IN" sz="3200" dirty="0"/>
              <a:t> </a:t>
            </a:r>
            <a:r>
              <a:rPr lang="en-IN" sz="3200" dirty="0" err="1"/>
              <a:t>Sreya</a:t>
            </a:r>
            <a:r>
              <a:rPr lang="en-IN" sz="3200" dirty="0"/>
              <a:t> – 7201316050207</a:t>
            </a:r>
          </a:p>
          <a:p>
            <a:pPr>
              <a:buFont typeface="+mj-lt"/>
              <a:buAutoNum type="arabicPeriod"/>
            </a:pPr>
            <a:r>
              <a:rPr lang="en-IN" sz="3200" dirty="0" err="1"/>
              <a:t>Athika</a:t>
            </a:r>
            <a:r>
              <a:rPr lang="en-IN" sz="3200" dirty="0"/>
              <a:t> Firdous – 7201316050199</a:t>
            </a:r>
          </a:p>
          <a:p>
            <a:pPr>
              <a:buFont typeface="+mj-lt"/>
              <a:buAutoNum type="arabicPeriod"/>
            </a:pPr>
            <a:r>
              <a:rPr lang="en-IN" sz="3200" dirty="0" err="1"/>
              <a:t>Behara</a:t>
            </a:r>
            <a:r>
              <a:rPr lang="en-IN" sz="3200" dirty="0"/>
              <a:t> Partha </a:t>
            </a:r>
            <a:r>
              <a:rPr lang="en-IN" sz="3200" dirty="0" err="1"/>
              <a:t>Sarathi</a:t>
            </a:r>
            <a:r>
              <a:rPr lang="en-IN" sz="3200" dirty="0"/>
              <a:t> – 7201316050204</a:t>
            </a:r>
          </a:p>
          <a:p>
            <a:pPr>
              <a:buFont typeface="+mj-lt"/>
              <a:buAutoNum type="arabicPeriod"/>
            </a:pPr>
            <a:r>
              <a:rPr lang="en-IN" sz="3200" dirty="0" err="1"/>
              <a:t>Bariki</a:t>
            </a:r>
            <a:r>
              <a:rPr lang="en-IN" sz="3200" dirty="0"/>
              <a:t> Mary Meghana - 720131605010</a:t>
            </a:r>
            <a:endParaRPr lang="en-US" sz="3200" dirty="0"/>
          </a:p>
        </p:txBody>
      </p:sp>
    </p:spTree>
    <p:extLst>
      <p:ext uri="{BB962C8B-B14F-4D97-AF65-F5344CB8AC3E}">
        <p14:creationId xmlns:p14="http://schemas.microsoft.com/office/powerpoint/2010/main" val="3395316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FFB6F-28B7-00BA-E50E-F411A2C5F92B}"/>
              </a:ext>
            </a:extLst>
          </p:cNvPr>
          <p:cNvSpPr>
            <a:spLocks noGrp="1"/>
          </p:cNvSpPr>
          <p:nvPr>
            <p:ph type="title"/>
          </p:nvPr>
        </p:nvSpPr>
        <p:spPr>
          <a:xfrm>
            <a:off x="677334" y="195943"/>
            <a:ext cx="8596668" cy="1147665"/>
          </a:xfrm>
        </p:spPr>
        <p:txBody>
          <a:bodyPr>
            <a:normAutofit fontScale="90000"/>
          </a:bodyPr>
          <a:lstStyle/>
          <a:p>
            <a:pPr algn="ctr"/>
            <a:r>
              <a:rPr lang="en-US" dirty="0">
                <a:solidFill>
                  <a:schemeClr val="tx1"/>
                </a:solidFill>
              </a:rPr>
              <a:t>Content Creation and Curation</a:t>
            </a:r>
            <a:br>
              <a:rPr lang="en-US" dirty="0">
                <a:solidFill>
                  <a:schemeClr val="tx1"/>
                </a:solidFill>
              </a:rPr>
            </a:br>
            <a:r>
              <a:rPr lang="en-US" dirty="0">
                <a:solidFill>
                  <a:schemeClr val="tx1"/>
                </a:solidFill>
              </a:rPr>
              <a:t>Designs/Video Editing</a:t>
            </a:r>
            <a:endParaRPr lang="en-IN" dirty="0">
              <a:solidFill>
                <a:schemeClr val="tx1"/>
              </a:solidFill>
            </a:endParaRPr>
          </a:p>
        </p:txBody>
      </p:sp>
      <p:pic>
        <p:nvPicPr>
          <p:cNvPr id="4" name="Apollo Advertisement">
            <a:hlinkClick r:id="" action="ppaction://media"/>
            <a:extLst>
              <a:ext uri="{FF2B5EF4-FFF2-40B4-BE49-F238E27FC236}">
                <a16:creationId xmlns:a16="http://schemas.microsoft.com/office/drawing/2014/main" id="{B7F84ABA-E5AC-0E7A-A52F-C74F8CD8723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17037" y="1586204"/>
            <a:ext cx="7697755" cy="4455821"/>
          </a:xfrm>
        </p:spPr>
      </p:pic>
    </p:spTree>
    <p:extLst>
      <p:ext uri="{BB962C8B-B14F-4D97-AF65-F5344CB8AC3E}">
        <p14:creationId xmlns:p14="http://schemas.microsoft.com/office/powerpoint/2010/main" val="130789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F5F8-115F-A232-AD79-40AF15055280}"/>
              </a:ext>
            </a:extLst>
          </p:cNvPr>
          <p:cNvSpPr>
            <a:spLocks noGrp="1"/>
          </p:cNvSpPr>
          <p:nvPr>
            <p:ph type="title"/>
          </p:nvPr>
        </p:nvSpPr>
        <p:spPr>
          <a:xfrm>
            <a:off x="677334" y="227045"/>
            <a:ext cx="8596668" cy="1125894"/>
          </a:xfrm>
        </p:spPr>
        <p:txBody>
          <a:bodyPr>
            <a:normAutofit fontScale="90000"/>
          </a:bodyPr>
          <a:lstStyle/>
          <a:p>
            <a:pPr algn="ctr"/>
            <a:r>
              <a:rPr lang="en-US" dirty="0">
                <a:solidFill>
                  <a:schemeClr val="tx1"/>
                </a:solidFill>
              </a:rPr>
              <a:t>Content Creation and Curation</a:t>
            </a:r>
            <a:br>
              <a:rPr lang="en-US" dirty="0">
                <a:solidFill>
                  <a:schemeClr val="tx1"/>
                </a:solidFill>
              </a:rPr>
            </a:br>
            <a:r>
              <a:rPr lang="en-US" dirty="0">
                <a:solidFill>
                  <a:schemeClr val="tx1"/>
                </a:solidFill>
              </a:rPr>
              <a:t>Social Media Ad Campaigns</a:t>
            </a:r>
            <a:endParaRPr lang="en-IN" dirty="0">
              <a:solidFill>
                <a:schemeClr val="tx1"/>
              </a:solidFill>
            </a:endParaRPr>
          </a:p>
        </p:txBody>
      </p:sp>
      <p:pic>
        <p:nvPicPr>
          <p:cNvPr id="5" name="Content Placeholder 4">
            <a:extLst>
              <a:ext uri="{FF2B5EF4-FFF2-40B4-BE49-F238E27FC236}">
                <a16:creationId xmlns:a16="http://schemas.microsoft.com/office/drawing/2014/main" id="{4566147F-384C-1A25-006D-9A5B4F23B4FC}"/>
              </a:ext>
            </a:extLst>
          </p:cNvPr>
          <p:cNvPicPr>
            <a:picLocks noGrp="1" noChangeAspect="1"/>
          </p:cNvPicPr>
          <p:nvPr>
            <p:ph idx="1"/>
          </p:nvPr>
        </p:nvPicPr>
        <p:blipFill>
          <a:blip r:embed="rId2"/>
          <a:stretch>
            <a:fillRect/>
          </a:stretch>
        </p:blipFill>
        <p:spPr>
          <a:xfrm>
            <a:off x="210442" y="1885302"/>
            <a:ext cx="3605780" cy="4492625"/>
          </a:xfrm>
        </p:spPr>
      </p:pic>
      <p:pic>
        <p:nvPicPr>
          <p:cNvPr id="7" name="Picture 6">
            <a:extLst>
              <a:ext uri="{FF2B5EF4-FFF2-40B4-BE49-F238E27FC236}">
                <a16:creationId xmlns:a16="http://schemas.microsoft.com/office/drawing/2014/main" id="{05911439-D062-38B2-BDBE-AF9802A21AAF}"/>
              </a:ext>
            </a:extLst>
          </p:cNvPr>
          <p:cNvPicPr>
            <a:picLocks noChangeAspect="1"/>
          </p:cNvPicPr>
          <p:nvPr/>
        </p:nvPicPr>
        <p:blipFill>
          <a:blip r:embed="rId3"/>
          <a:stretch>
            <a:fillRect/>
          </a:stretch>
        </p:blipFill>
        <p:spPr>
          <a:xfrm>
            <a:off x="4143820" y="1885302"/>
            <a:ext cx="3605781" cy="4492625"/>
          </a:xfrm>
          <a:prstGeom prst="rect">
            <a:avLst/>
          </a:prstGeom>
        </p:spPr>
      </p:pic>
      <p:pic>
        <p:nvPicPr>
          <p:cNvPr id="9" name="Picture 8">
            <a:extLst>
              <a:ext uri="{FF2B5EF4-FFF2-40B4-BE49-F238E27FC236}">
                <a16:creationId xmlns:a16="http://schemas.microsoft.com/office/drawing/2014/main" id="{87283621-7A91-2E17-6E1C-D392B25F3A2D}"/>
              </a:ext>
            </a:extLst>
          </p:cNvPr>
          <p:cNvPicPr>
            <a:picLocks noChangeAspect="1"/>
          </p:cNvPicPr>
          <p:nvPr/>
        </p:nvPicPr>
        <p:blipFill>
          <a:blip r:embed="rId4"/>
          <a:stretch>
            <a:fillRect/>
          </a:stretch>
        </p:blipFill>
        <p:spPr>
          <a:xfrm>
            <a:off x="8238930" y="1801326"/>
            <a:ext cx="3742628" cy="4492625"/>
          </a:xfrm>
          <a:prstGeom prst="rect">
            <a:avLst/>
          </a:prstGeom>
        </p:spPr>
      </p:pic>
    </p:spTree>
    <p:extLst>
      <p:ext uri="{BB962C8B-B14F-4D97-AF65-F5344CB8AC3E}">
        <p14:creationId xmlns:p14="http://schemas.microsoft.com/office/powerpoint/2010/main" val="2287790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5965-CF75-3DEE-7268-E86E911D5838}"/>
              </a:ext>
            </a:extLst>
          </p:cNvPr>
          <p:cNvSpPr>
            <a:spLocks noGrp="1"/>
          </p:cNvSpPr>
          <p:nvPr>
            <p:ph type="title"/>
          </p:nvPr>
        </p:nvSpPr>
        <p:spPr>
          <a:xfrm>
            <a:off x="677334" y="155719"/>
            <a:ext cx="8596668" cy="687355"/>
          </a:xfrm>
        </p:spPr>
        <p:txBody>
          <a:bodyPr>
            <a:normAutofit fontScale="90000"/>
          </a:bodyPr>
          <a:lstStyle/>
          <a:p>
            <a:pPr algn="ctr"/>
            <a:r>
              <a:rPr lang="en-US" dirty="0">
                <a:solidFill>
                  <a:schemeClr val="tx1"/>
                </a:solidFill>
              </a:rPr>
              <a:t>Content Creation and Curation</a:t>
            </a:r>
            <a:br>
              <a:rPr lang="en-US" dirty="0">
                <a:solidFill>
                  <a:schemeClr val="tx1"/>
                </a:solidFill>
              </a:rPr>
            </a:br>
            <a:r>
              <a:rPr lang="en-US" dirty="0">
                <a:solidFill>
                  <a:schemeClr val="tx1"/>
                </a:solidFill>
              </a:rPr>
              <a:t>Email Ad Campaigns</a:t>
            </a:r>
            <a:endParaRPr lang="en-IN" dirty="0">
              <a:solidFill>
                <a:schemeClr val="tx1"/>
              </a:solidFill>
            </a:endParaRPr>
          </a:p>
        </p:txBody>
      </p:sp>
      <p:sp>
        <p:nvSpPr>
          <p:cNvPr id="3" name="Content Placeholder 2">
            <a:extLst>
              <a:ext uri="{FF2B5EF4-FFF2-40B4-BE49-F238E27FC236}">
                <a16:creationId xmlns:a16="http://schemas.microsoft.com/office/drawing/2014/main" id="{56B79E85-08A2-2B8A-112A-8E5570770855}"/>
              </a:ext>
            </a:extLst>
          </p:cNvPr>
          <p:cNvSpPr>
            <a:spLocks noGrp="1"/>
          </p:cNvSpPr>
          <p:nvPr>
            <p:ph idx="1"/>
          </p:nvPr>
        </p:nvSpPr>
        <p:spPr>
          <a:xfrm>
            <a:off x="677334" y="1520890"/>
            <a:ext cx="8596668" cy="4837713"/>
          </a:xfrm>
        </p:spPr>
        <p:txBody>
          <a:bodyPr/>
          <a:lstStyle/>
          <a:p>
            <a:pPr>
              <a:buFont typeface="Wingdings" panose="05000000000000000000" pitchFamily="2" charset="2"/>
              <a:buChar char="q"/>
            </a:pPr>
            <a:r>
              <a:rPr lang="en-US" sz="2400" dirty="0"/>
              <a:t>Ad Campaigns for email marketing</a:t>
            </a:r>
            <a:r>
              <a:rPr lang="en-US" dirty="0"/>
              <a:t>:</a:t>
            </a:r>
          </a:p>
          <a:p>
            <a:pPr algn="l"/>
            <a:r>
              <a:rPr lang="en-US" b="0" i="0" dirty="0">
                <a:solidFill>
                  <a:schemeClr val="tx1"/>
                </a:solidFill>
                <a:effectLst/>
                <a:latin typeface="Söhne"/>
              </a:rPr>
              <a:t>The primary objective of an email marketing ad campaign is to engage recipients, drive action, and ultimately generate leads, sales, or conversions. Here are the key components and steps involved in creating an effective ad campaign for email marketing:</a:t>
            </a:r>
          </a:p>
          <a:p>
            <a:pPr algn="l">
              <a:buFont typeface="Wingdings" panose="05000000000000000000" pitchFamily="2" charset="2"/>
              <a:buChar char="v"/>
            </a:pPr>
            <a:r>
              <a:rPr lang="en-US" b="0" i="0" dirty="0">
                <a:solidFill>
                  <a:schemeClr val="tx1"/>
                </a:solidFill>
                <a:effectLst/>
                <a:latin typeface="Söhne"/>
              </a:rPr>
              <a:t>Define Your Objectives: Clearly outline the goals you want to achieve through the email campaign. It could be increasing sales, promoting a new product, driving website traffic, building brand awareness, or nurturing leads.</a:t>
            </a:r>
          </a:p>
          <a:p>
            <a:pPr algn="l">
              <a:buFont typeface="Wingdings" panose="05000000000000000000" pitchFamily="2" charset="2"/>
              <a:buChar char="v"/>
            </a:pPr>
            <a:r>
              <a:rPr lang="en-US" b="0" i="0" dirty="0">
                <a:solidFill>
                  <a:schemeClr val="tx1"/>
                </a:solidFill>
                <a:effectLst/>
                <a:latin typeface="Söhne"/>
              </a:rPr>
              <a:t>Identify Your Target Audience: Understand your target audience's preferences, interests, and pain points. Segment your email list based on relevant criteria to send more personalized and relevant content.</a:t>
            </a:r>
          </a:p>
          <a:p>
            <a:pPr algn="l">
              <a:buFont typeface="Wingdings" panose="05000000000000000000" pitchFamily="2" charset="2"/>
              <a:buChar char="v"/>
            </a:pPr>
            <a:r>
              <a:rPr lang="en-US" b="0" i="0" dirty="0">
                <a:solidFill>
                  <a:schemeClr val="tx1"/>
                </a:solidFill>
                <a:effectLst/>
                <a:latin typeface="Söhne"/>
              </a:rPr>
              <a:t>Craft Engaging Content: Create compelling email content that grabs the recipient's attention. Use catchy subject lines, personalized greetings, and visually appealing layouts. The content should be concise, clear, and have a strong call-to-action (CTA).</a:t>
            </a: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141775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54CFA4-BDF6-E62C-52AA-E219B4452399}"/>
              </a:ext>
            </a:extLst>
          </p:cNvPr>
          <p:cNvSpPr txBox="1"/>
          <p:nvPr/>
        </p:nvSpPr>
        <p:spPr>
          <a:xfrm>
            <a:off x="653143" y="681134"/>
            <a:ext cx="8229600" cy="6463308"/>
          </a:xfrm>
          <a:prstGeom prst="rect">
            <a:avLst/>
          </a:prstGeom>
          <a:noFill/>
        </p:spPr>
        <p:txBody>
          <a:bodyPr wrap="square" rtlCol="0">
            <a:spAutoFit/>
          </a:bodyPr>
          <a:lstStyle/>
          <a:p>
            <a:pPr marL="285750" indent="-285750" algn="l">
              <a:buClr>
                <a:schemeClr val="accent1"/>
              </a:buClr>
              <a:buFont typeface="Wingdings" panose="05000000000000000000" pitchFamily="2" charset="2"/>
              <a:buChar char="v"/>
            </a:pPr>
            <a:r>
              <a:rPr lang="en-US" b="0" i="0" dirty="0">
                <a:effectLst/>
                <a:latin typeface="Söhne"/>
              </a:rPr>
              <a:t>Design Responsive Templates: Ensure that your email templates are mobile-friendly and responsive to various devices and screen sizes. This way, your emails will display correctly and engage users on both desktop and mobile devices.</a:t>
            </a:r>
          </a:p>
          <a:p>
            <a:pPr algn="l">
              <a:buClr>
                <a:schemeClr val="accent1"/>
              </a:buClr>
            </a:pPr>
            <a:endParaRPr lang="en-US" b="0" i="0" dirty="0">
              <a:effectLst/>
              <a:latin typeface="Söhne"/>
            </a:endParaRPr>
          </a:p>
          <a:p>
            <a:pPr marL="285750" indent="-285750" algn="l">
              <a:buClr>
                <a:schemeClr val="accent1"/>
              </a:buClr>
              <a:buFont typeface="Wingdings" panose="05000000000000000000" pitchFamily="2" charset="2"/>
              <a:buChar char="v"/>
            </a:pPr>
            <a:r>
              <a:rPr lang="en-US" b="0" i="0" dirty="0">
                <a:effectLst/>
                <a:latin typeface="Söhne"/>
              </a:rPr>
              <a:t>Schedule Email Sequences: Plan the frequency and timing of your emails. Sending a series of emails over time (email sequences) can be more effective than a single email. For instance, you may send a welcome email, followed by a series of informative emails and then promotional offers.</a:t>
            </a:r>
          </a:p>
          <a:p>
            <a:pPr algn="l">
              <a:buClr>
                <a:schemeClr val="accent1"/>
              </a:buClr>
            </a:pPr>
            <a:endParaRPr lang="en-US" b="0" i="0" dirty="0">
              <a:effectLst/>
              <a:latin typeface="Söhne"/>
            </a:endParaRPr>
          </a:p>
          <a:p>
            <a:pPr marL="285750" indent="-285750" algn="l">
              <a:buClr>
                <a:schemeClr val="accent1"/>
              </a:buClr>
              <a:buFont typeface="Wingdings" panose="05000000000000000000" pitchFamily="2" charset="2"/>
              <a:buChar char="v"/>
            </a:pPr>
            <a:r>
              <a:rPr lang="en-US" b="0" i="0" dirty="0">
                <a:effectLst/>
                <a:latin typeface="Söhne"/>
              </a:rPr>
              <a:t>A/B Testing: Run A/B tests on different elements of your emails, such as subject lines, CTAs, visuals, or even the email copy. Analyze the results to optimize your emails for better performance.</a:t>
            </a:r>
          </a:p>
          <a:p>
            <a:pPr algn="l">
              <a:buClr>
                <a:schemeClr val="accent1"/>
              </a:buClr>
            </a:pPr>
            <a:endParaRPr lang="en-US" b="0" i="0" dirty="0">
              <a:effectLst/>
              <a:latin typeface="Söhne"/>
            </a:endParaRPr>
          </a:p>
          <a:p>
            <a:pPr marL="285750" indent="-285750" algn="l">
              <a:buClr>
                <a:schemeClr val="accent1"/>
              </a:buClr>
              <a:buFont typeface="Wingdings" panose="05000000000000000000" pitchFamily="2" charset="2"/>
              <a:buChar char="v"/>
            </a:pPr>
            <a:r>
              <a:rPr lang="en-US" b="0" i="0" dirty="0">
                <a:effectLst/>
                <a:latin typeface="Söhne"/>
              </a:rPr>
              <a:t>Measure and Track Results: Use email marketing analytics to track the performance of your campaign. Monitor metrics like open rates, click-through rates (CTR), conversion rates, and unsubscribe rates. This data will help you understand what's working and what needs improvement.</a:t>
            </a:r>
          </a:p>
          <a:p>
            <a:pPr marL="285750" indent="-285750" algn="l">
              <a:buClr>
                <a:schemeClr val="accent1"/>
              </a:buClr>
              <a:buFont typeface="Wingdings" panose="05000000000000000000" pitchFamily="2" charset="2"/>
              <a:buChar char="v"/>
            </a:pPr>
            <a:endParaRPr lang="en-US" b="0" i="0" dirty="0">
              <a:effectLst/>
              <a:latin typeface="Söhne"/>
            </a:endParaRPr>
          </a:p>
          <a:p>
            <a:pPr marL="285750" indent="-285750" algn="l">
              <a:buClr>
                <a:schemeClr val="accent1"/>
              </a:buClr>
              <a:buFont typeface="Wingdings" panose="05000000000000000000" pitchFamily="2" charset="2"/>
              <a:buChar char="v"/>
            </a:pPr>
            <a:endParaRPr lang="en-US" b="0" i="0" dirty="0">
              <a:effectLst/>
              <a:latin typeface="Söhne"/>
            </a:endParaRPr>
          </a:p>
          <a:p>
            <a:pPr marL="285750" indent="-285750" algn="l">
              <a:buClr>
                <a:schemeClr val="accent1"/>
              </a:buClr>
              <a:buFont typeface="Wingdings" panose="05000000000000000000" pitchFamily="2" charset="2"/>
              <a:buChar char="v"/>
            </a:pPr>
            <a:endParaRPr lang="en-US" b="0" i="0" dirty="0">
              <a:effectLst/>
              <a:latin typeface="Söhne"/>
            </a:endParaRPr>
          </a:p>
          <a:p>
            <a:pPr marL="285750" indent="-285750" algn="l">
              <a:buClr>
                <a:schemeClr val="accent1"/>
              </a:buClr>
              <a:buFont typeface="Wingdings" panose="05000000000000000000" pitchFamily="2" charset="2"/>
              <a:buChar char="v"/>
            </a:pPr>
            <a:endParaRPr lang="en-US" b="0" i="0" dirty="0">
              <a:effectLst/>
              <a:latin typeface="Söhne"/>
            </a:endParaRPr>
          </a:p>
          <a:p>
            <a:pPr marL="285750" indent="-285750" algn="l">
              <a:buClr>
                <a:schemeClr val="accent1"/>
              </a:buClr>
              <a:buFont typeface="Wingdings" panose="05000000000000000000" pitchFamily="2" charset="2"/>
              <a:buChar char="v"/>
            </a:pPr>
            <a:endParaRPr lang="en-US" b="0" i="0" dirty="0">
              <a:effectLst/>
              <a:latin typeface="Söhne"/>
            </a:endParaRPr>
          </a:p>
          <a:p>
            <a:endParaRPr lang="en-IN" dirty="0"/>
          </a:p>
        </p:txBody>
      </p:sp>
    </p:spTree>
    <p:extLst>
      <p:ext uri="{BB962C8B-B14F-4D97-AF65-F5344CB8AC3E}">
        <p14:creationId xmlns:p14="http://schemas.microsoft.com/office/powerpoint/2010/main" val="1508134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E50F3-B3AD-04A0-8A87-6B7895DEEF51}"/>
              </a:ext>
            </a:extLst>
          </p:cNvPr>
          <p:cNvSpPr>
            <a:spLocks noGrp="1"/>
          </p:cNvSpPr>
          <p:nvPr>
            <p:ph type="title"/>
          </p:nvPr>
        </p:nvSpPr>
        <p:spPr>
          <a:xfrm>
            <a:off x="677334" y="292359"/>
            <a:ext cx="8596668" cy="1320800"/>
          </a:xfrm>
        </p:spPr>
        <p:txBody>
          <a:bodyPr/>
          <a:lstStyle/>
          <a:p>
            <a:pPr algn="ctr"/>
            <a:r>
              <a:rPr lang="en-US" dirty="0">
                <a:solidFill>
                  <a:schemeClr val="tx1"/>
                </a:solidFill>
              </a:rPr>
              <a:t>Email Ad Campaign 1</a:t>
            </a:r>
            <a:br>
              <a:rPr lang="en-US" dirty="0">
                <a:solidFill>
                  <a:schemeClr val="tx1"/>
                </a:solidFill>
              </a:rPr>
            </a:br>
            <a:r>
              <a:rPr lang="en-US" dirty="0">
                <a:solidFill>
                  <a:schemeClr val="tx1"/>
                </a:solidFill>
              </a:rPr>
              <a:t>Brand Awareness</a:t>
            </a:r>
            <a:endParaRPr lang="en-IN" dirty="0">
              <a:solidFill>
                <a:schemeClr val="tx1"/>
              </a:solidFill>
            </a:endParaRPr>
          </a:p>
        </p:txBody>
      </p:sp>
      <p:pic>
        <p:nvPicPr>
          <p:cNvPr id="5" name="Content Placeholder 4">
            <a:extLst>
              <a:ext uri="{FF2B5EF4-FFF2-40B4-BE49-F238E27FC236}">
                <a16:creationId xmlns:a16="http://schemas.microsoft.com/office/drawing/2014/main" id="{66C71548-3D57-7B6E-9C45-9FDF46C53EED}"/>
              </a:ext>
            </a:extLst>
          </p:cNvPr>
          <p:cNvPicPr>
            <a:picLocks noGrp="1" noChangeAspect="1"/>
          </p:cNvPicPr>
          <p:nvPr>
            <p:ph idx="1"/>
          </p:nvPr>
        </p:nvPicPr>
        <p:blipFill>
          <a:blip r:embed="rId2"/>
          <a:stretch>
            <a:fillRect/>
          </a:stretch>
        </p:blipFill>
        <p:spPr>
          <a:xfrm>
            <a:off x="677334" y="1772816"/>
            <a:ext cx="3680062" cy="4792825"/>
          </a:xfrm>
        </p:spPr>
      </p:pic>
      <p:pic>
        <p:nvPicPr>
          <p:cNvPr id="7" name="Picture 6">
            <a:extLst>
              <a:ext uri="{FF2B5EF4-FFF2-40B4-BE49-F238E27FC236}">
                <a16:creationId xmlns:a16="http://schemas.microsoft.com/office/drawing/2014/main" id="{60009F77-B918-94F9-3744-CBA0F12C94B4}"/>
              </a:ext>
            </a:extLst>
          </p:cNvPr>
          <p:cNvPicPr>
            <a:picLocks noChangeAspect="1"/>
          </p:cNvPicPr>
          <p:nvPr/>
        </p:nvPicPr>
        <p:blipFill>
          <a:blip r:embed="rId3"/>
          <a:stretch>
            <a:fillRect/>
          </a:stretch>
        </p:blipFill>
        <p:spPr>
          <a:xfrm>
            <a:off x="5106062" y="1772816"/>
            <a:ext cx="3804047" cy="4792825"/>
          </a:xfrm>
          <a:prstGeom prst="rect">
            <a:avLst/>
          </a:prstGeom>
        </p:spPr>
      </p:pic>
    </p:spTree>
    <p:extLst>
      <p:ext uri="{BB962C8B-B14F-4D97-AF65-F5344CB8AC3E}">
        <p14:creationId xmlns:p14="http://schemas.microsoft.com/office/powerpoint/2010/main" val="848674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2DD13-EB4A-E404-3DB3-66E93CE05D61}"/>
              </a:ext>
            </a:extLst>
          </p:cNvPr>
          <p:cNvSpPr>
            <a:spLocks noGrp="1"/>
          </p:cNvSpPr>
          <p:nvPr>
            <p:ph type="title"/>
          </p:nvPr>
        </p:nvSpPr>
        <p:spPr>
          <a:xfrm>
            <a:off x="677334" y="311021"/>
            <a:ext cx="8596668" cy="1320800"/>
          </a:xfrm>
        </p:spPr>
        <p:txBody>
          <a:bodyPr/>
          <a:lstStyle/>
          <a:p>
            <a:pPr algn="ctr"/>
            <a:r>
              <a:rPr lang="en-US" dirty="0">
                <a:solidFill>
                  <a:schemeClr val="tx1"/>
                </a:solidFill>
              </a:rPr>
              <a:t>Email Ad Campaign 2</a:t>
            </a:r>
            <a:br>
              <a:rPr lang="en-US" dirty="0">
                <a:solidFill>
                  <a:schemeClr val="tx1"/>
                </a:solidFill>
              </a:rPr>
            </a:br>
            <a:r>
              <a:rPr lang="en-US" dirty="0">
                <a:solidFill>
                  <a:schemeClr val="tx1"/>
                </a:solidFill>
              </a:rPr>
              <a:t>Lead Generation</a:t>
            </a:r>
            <a:endParaRPr lang="en-IN" dirty="0">
              <a:solidFill>
                <a:schemeClr val="tx1"/>
              </a:solidFill>
            </a:endParaRPr>
          </a:p>
        </p:txBody>
      </p:sp>
      <p:pic>
        <p:nvPicPr>
          <p:cNvPr id="5" name="Content Placeholder 4">
            <a:extLst>
              <a:ext uri="{FF2B5EF4-FFF2-40B4-BE49-F238E27FC236}">
                <a16:creationId xmlns:a16="http://schemas.microsoft.com/office/drawing/2014/main" id="{86AF0BB5-C476-56C5-D874-6BCA7FEDCFD7}"/>
              </a:ext>
            </a:extLst>
          </p:cNvPr>
          <p:cNvPicPr>
            <a:picLocks noGrp="1" noChangeAspect="1"/>
          </p:cNvPicPr>
          <p:nvPr>
            <p:ph idx="1"/>
          </p:nvPr>
        </p:nvPicPr>
        <p:blipFill>
          <a:blip r:embed="rId2"/>
          <a:stretch>
            <a:fillRect/>
          </a:stretch>
        </p:blipFill>
        <p:spPr>
          <a:xfrm>
            <a:off x="2621903" y="1631821"/>
            <a:ext cx="4805264" cy="5086219"/>
          </a:xfrm>
        </p:spPr>
      </p:pic>
    </p:spTree>
    <p:extLst>
      <p:ext uri="{BB962C8B-B14F-4D97-AF65-F5344CB8AC3E}">
        <p14:creationId xmlns:p14="http://schemas.microsoft.com/office/powerpoint/2010/main" val="1674974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2AB6-CDE0-238C-4F55-C10DDF2B79FA}"/>
              </a:ext>
            </a:extLst>
          </p:cNvPr>
          <p:cNvSpPr>
            <a:spLocks noGrp="1"/>
          </p:cNvSpPr>
          <p:nvPr>
            <p:ph type="title"/>
          </p:nvPr>
        </p:nvSpPr>
        <p:spPr>
          <a:xfrm>
            <a:off x="677334" y="320351"/>
            <a:ext cx="8596668" cy="845976"/>
          </a:xfrm>
        </p:spPr>
        <p:txBody>
          <a:bodyPr/>
          <a:lstStyle/>
          <a:p>
            <a:pPr algn="ctr"/>
            <a:r>
              <a:rPr lang="en-US" dirty="0">
                <a:solidFill>
                  <a:schemeClr val="tx1"/>
                </a:solidFill>
              </a:rPr>
              <a:t>Content Creation and Curation</a:t>
            </a:r>
            <a:endParaRPr lang="en-IN" dirty="0">
              <a:solidFill>
                <a:schemeClr val="tx1"/>
              </a:solidFill>
            </a:endParaRPr>
          </a:p>
        </p:txBody>
      </p:sp>
      <p:sp>
        <p:nvSpPr>
          <p:cNvPr id="3" name="Content Placeholder 2">
            <a:extLst>
              <a:ext uri="{FF2B5EF4-FFF2-40B4-BE49-F238E27FC236}">
                <a16:creationId xmlns:a16="http://schemas.microsoft.com/office/drawing/2014/main" id="{AFBEC3E5-AFCF-EA8F-1C26-35CA3DAA59DF}"/>
              </a:ext>
            </a:extLst>
          </p:cNvPr>
          <p:cNvSpPr>
            <a:spLocks noGrp="1"/>
          </p:cNvSpPr>
          <p:nvPr>
            <p:ph idx="1"/>
          </p:nvPr>
        </p:nvSpPr>
        <p:spPr>
          <a:xfrm>
            <a:off x="677334" y="1455577"/>
            <a:ext cx="8596668" cy="5169158"/>
          </a:xfrm>
        </p:spPr>
        <p:txBody>
          <a:bodyPr>
            <a:normAutofit fontScale="92500" lnSpcReduction="10000"/>
          </a:bodyPr>
          <a:lstStyle/>
          <a:p>
            <a:pPr algn="l"/>
            <a:r>
              <a:rPr lang="en-US" sz="3000" b="0" i="0" dirty="0">
                <a:solidFill>
                  <a:schemeClr val="tx1"/>
                </a:solidFill>
                <a:effectLst/>
                <a:latin typeface="Söhne"/>
              </a:rPr>
              <a:t>Content Creation:</a:t>
            </a:r>
          </a:p>
          <a:p>
            <a:pPr algn="l">
              <a:buFont typeface="+mj-lt"/>
              <a:buAutoNum type="arabicPeriod"/>
            </a:pPr>
            <a:r>
              <a:rPr lang="en-US" b="0" i="0" dirty="0">
                <a:solidFill>
                  <a:schemeClr val="tx1"/>
                </a:solidFill>
                <a:effectLst/>
                <a:latin typeface="Söhne"/>
              </a:rPr>
              <a:t>Medical Expertise: Apollo Hospitals, being a prominent healthcare provider, likely emphasizes collaborating with medical experts, doctors, and specialists in creating content. This ensures that the information presented is accurate, reliable, and up-to-date.</a:t>
            </a:r>
          </a:p>
          <a:p>
            <a:pPr algn="l">
              <a:buFont typeface="+mj-lt"/>
              <a:buAutoNum type="arabicPeriod"/>
            </a:pPr>
            <a:r>
              <a:rPr lang="en-US" b="0" i="0" dirty="0">
                <a:solidFill>
                  <a:schemeClr val="tx1"/>
                </a:solidFill>
                <a:effectLst/>
                <a:latin typeface="Söhne"/>
              </a:rPr>
              <a:t>Audience-Centric Approach: Like any successful content strategy, Apollo Hospitals would likely focus on understanding its target audience's needs, preferences, and pain points. By addressing specific healthcare concerns and providing valuable insights, they can engage effectively with their audience.</a:t>
            </a:r>
          </a:p>
          <a:p>
            <a:pPr algn="l">
              <a:buFont typeface="+mj-lt"/>
              <a:buAutoNum type="arabicPeriod"/>
            </a:pPr>
            <a:r>
              <a:rPr lang="en-US" b="0" i="0" dirty="0">
                <a:solidFill>
                  <a:schemeClr val="tx1"/>
                </a:solidFill>
                <a:effectLst/>
                <a:latin typeface="Söhne"/>
              </a:rPr>
              <a:t>Diverse Content Formats: To cater to different learning styles and interests, Apollo Hospitals may utilize a variety of content formats, such as articles, blog posts, videos, infographics, patient stories, health tips, and interactive tools.</a:t>
            </a:r>
          </a:p>
          <a:p>
            <a:pPr algn="l">
              <a:buFont typeface="+mj-lt"/>
              <a:buAutoNum type="arabicPeriod"/>
            </a:pPr>
            <a:r>
              <a:rPr lang="en-US" b="0" i="0" dirty="0">
                <a:solidFill>
                  <a:schemeClr val="tx1"/>
                </a:solidFill>
                <a:effectLst/>
                <a:latin typeface="Söhne"/>
              </a:rPr>
              <a:t>Health Awareness Campaigns: Apollo Hospitals might run health awareness campaigns on specific topics to educate the public about critical health issues, prevention, and early detection. Such campaigns aim to create a positive impact on public health.</a:t>
            </a:r>
          </a:p>
          <a:p>
            <a:pPr algn="l">
              <a:buFont typeface="+mj-lt"/>
              <a:buAutoNum type="arabicPeriod"/>
            </a:pPr>
            <a:r>
              <a:rPr lang="en-US" b="0" i="0" dirty="0">
                <a:solidFill>
                  <a:schemeClr val="tx1"/>
                </a:solidFill>
                <a:effectLst/>
                <a:latin typeface="Söhne"/>
              </a:rPr>
              <a:t>Patient Education: Educating patients about their medical conditions, treatment options, and aftercare is essential for empowering them to make informed decisions about their health</a:t>
            </a:r>
            <a:r>
              <a:rPr lang="en-US" b="0" i="0" dirty="0">
                <a:solidFill>
                  <a:srgbClr val="374151"/>
                </a:solidFill>
                <a:effectLst/>
                <a:latin typeface="Söhne"/>
              </a:rPr>
              <a:t>.</a:t>
            </a:r>
          </a:p>
          <a:p>
            <a:endParaRPr lang="en-IN" dirty="0"/>
          </a:p>
        </p:txBody>
      </p:sp>
    </p:spTree>
    <p:extLst>
      <p:ext uri="{BB962C8B-B14F-4D97-AF65-F5344CB8AC3E}">
        <p14:creationId xmlns:p14="http://schemas.microsoft.com/office/powerpoint/2010/main" val="1912400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24F7C4-1D9A-9A03-8257-2149A4F03807}"/>
              </a:ext>
            </a:extLst>
          </p:cNvPr>
          <p:cNvSpPr txBox="1"/>
          <p:nvPr/>
        </p:nvSpPr>
        <p:spPr>
          <a:xfrm>
            <a:off x="895739" y="429208"/>
            <a:ext cx="8080310" cy="5786199"/>
          </a:xfrm>
          <a:prstGeom prst="rect">
            <a:avLst/>
          </a:prstGeom>
          <a:noFill/>
        </p:spPr>
        <p:txBody>
          <a:bodyPr wrap="square" rtlCol="0">
            <a:spAutoFit/>
          </a:bodyPr>
          <a:lstStyle/>
          <a:p>
            <a:pPr algn="l"/>
            <a:r>
              <a:rPr lang="en-US" sz="2800" b="0" i="0" dirty="0">
                <a:effectLst/>
                <a:latin typeface="Söhne"/>
              </a:rPr>
              <a:t>Content Curation:</a:t>
            </a:r>
          </a:p>
          <a:p>
            <a:pPr algn="l">
              <a:lnSpc>
                <a:spcPct val="150000"/>
              </a:lnSpc>
              <a:buClr>
                <a:schemeClr val="accent1"/>
              </a:buClr>
              <a:buFont typeface="+mj-lt"/>
              <a:buAutoNum type="arabicPeriod"/>
            </a:pPr>
            <a:r>
              <a:rPr lang="en-US" b="0" i="0" dirty="0">
                <a:effectLst/>
                <a:latin typeface="Söhne"/>
              </a:rPr>
              <a:t>  Source Selection: Apollo Hospitals might curate content from reliable and  authoritative sources within the medical community. This ensures that the curated content is accurate and trustworthy.</a:t>
            </a:r>
          </a:p>
          <a:p>
            <a:pPr algn="l">
              <a:lnSpc>
                <a:spcPct val="150000"/>
              </a:lnSpc>
              <a:buClr>
                <a:schemeClr val="accent1"/>
              </a:buClr>
              <a:buFont typeface="+mj-lt"/>
              <a:buAutoNum type="arabicPeriod"/>
            </a:pPr>
            <a:r>
              <a:rPr lang="en-US" b="0" i="0" dirty="0">
                <a:effectLst/>
                <a:latin typeface="Söhne"/>
              </a:rPr>
              <a:t>  Health and Medical News: Curated content could include the latest medical research, breakthroughs, and advancements in healthcare to keep the audience informed about cutting-edge developments.</a:t>
            </a:r>
          </a:p>
          <a:p>
            <a:pPr algn="l">
              <a:lnSpc>
                <a:spcPct val="150000"/>
              </a:lnSpc>
              <a:buClr>
                <a:schemeClr val="accent1"/>
              </a:buClr>
              <a:buFont typeface="+mj-lt"/>
              <a:buAutoNum type="arabicPeriod"/>
            </a:pPr>
            <a:r>
              <a:rPr lang="en-US" dirty="0">
                <a:latin typeface="Söhne"/>
              </a:rPr>
              <a:t>  </a:t>
            </a:r>
            <a:r>
              <a:rPr lang="en-US" b="0" i="0" dirty="0">
                <a:effectLst/>
                <a:latin typeface="Söhne"/>
              </a:rPr>
              <a:t>User-Generated Content: Apollo Hospitals may engage with its audience by curating user-generated content such as patient testimonials, success stories, and health-related experiences. This fosters a sense of community and trust.</a:t>
            </a:r>
          </a:p>
          <a:p>
            <a:pPr algn="l">
              <a:lnSpc>
                <a:spcPct val="150000"/>
              </a:lnSpc>
              <a:buClr>
                <a:schemeClr val="accent1"/>
              </a:buClr>
              <a:buFont typeface="+mj-lt"/>
              <a:buAutoNum type="arabicPeriod"/>
            </a:pPr>
            <a:r>
              <a:rPr lang="en-US" b="0" i="0" dirty="0">
                <a:effectLst/>
                <a:latin typeface="Söhne"/>
              </a:rPr>
              <a:t>  Patient Resources: Curated content could include informative resources, such as health guides, FAQs, and downloadable materials, to provide valuable support to patients and their caregivers.</a:t>
            </a:r>
          </a:p>
          <a:p>
            <a:endParaRPr lang="en-IN" dirty="0"/>
          </a:p>
        </p:txBody>
      </p:sp>
    </p:spTree>
    <p:extLst>
      <p:ext uri="{BB962C8B-B14F-4D97-AF65-F5344CB8AC3E}">
        <p14:creationId xmlns:p14="http://schemas.microsoft.com/office/powerpoint/2010/main" val="651099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B08E2-4A0D-39F8-5493-86BC409F3610}"/>
              </a:ext>
            </a:extLst>
          </p:cNvPr>
          <p:cNvSpPr txBox="1"/>
          <p:nvPr/>
        </p:nvSpPr>
        <p:spPr>
          <a:xfrm>
            <a:off x="671804" y="205273"/>
            <a:ext cx="8285584" cy="6955750"/>
          </a:xfrm>
          <a:prstGeom prst="rect">
            <a:avLst/>
          </a:prstGeom>
          <a:noFill/>
        </p:spPr>
        <p:txBody>
          <a:bodyPr wrap="square" rtlCol="0">
            <a:spAutoFit/>
          </a:bodyPr>
          <a:lstStyle/>
          <a:p>
            <a:pPr algn="l"/>
            <a:r>
              <a:rPr lang="en-US" sz="2800" b="0" i="0" dirty="0">
                <a:effectLst/>
                <a:latin typeface="Söhne"/>
              </a:rPr>
              <a:t>Challenges:</a:t>
            </a:r>
          </a:p>
          <a:p>
            <a:pPr marL="342900" indent="-342900" algn="l">
              <a:buClr>
                <a:schemeClr val="accent1"/>
              </a:buClr>
              <a:buFont typeface="Wingdings" panose="05000000000000000000" pitchFamily="2" charset="2"/>
              <a:buChar char="q"/>
            </a:pPr>
            <a:r>
              <a:rPr lang="en-US" sz="2000" b="0" i="0" dirty="0">
                <a:effectLst/>
                <a:latin typeface="Söhne"/>
              </a:rPr>
              <a:t>Medical Accuracy and Credibility: Providing accurate and credible medical information is critical in the healthcare industry. Ensuring that the content is reviewed and approved by medical experts while keeping it accessible to the general public can be a challenge.</a:t>
            </a:r>
          </a:p>
          <a:p>
            <a:pPr marL="342900" indent="-342900" algn="l">
              <a:buClr>
                <a:schemeClr val="accent1"/>
              </a:buClr>
              <a:buFont typeface="Wingdings" panose="05000000000000000000" pitchFamily="2" charset="2"/>
              <a:buChar char="q"/>
            </a:pPr>
            <a:r>
              <a:rPr lang="en-US" sz="2000" b="0" i="0" dirty="0">
                <a:effectLst/>
                <a:latin typeface="Söhne"/>
              </a:rPr>
              <a:t>Multilingual Content: Apollo Hospitals serves a diverse audience with various language preferences. Creating and curating content in multiple languages to reach a broader segment of the population can be resource-intensive and requires careful localization.</a:t>
            </a:r>
          </a:p>
          <a:p>
            <a:pPr marL="342900" indent="-342900" algn="l">
              <a:buClr>
                <a:schemeClr val="accent1"/>
              </a:buClr>
              <a:buFont typeface="Wingdings" panose="05000000000000000000" pitchFamily="2" charset="2"/>
              <a:buChar char="q"/>
            </a:pPr>
            <a:r>
              <a:rPr lang="en-US" sz="2000" b="0" i="0" dirty="0">
                <a:effectLst/>
                <a:latin typeface="Söhne"/>
              </a:rPr>
              <a:t>Engaging Healthcare Content: Healthcare topics can sometimes be complex and technical. The challenge lies in creating content that is not only informative but also engaging and easily understandable for a layperson.</a:t>
            </a:r>
          </a:p>
          <a:p>
            <a:pPr marL="342900" indent="-342900" algn="l">
              <a:buClr>
                <a:schemeClr val="accent1"/>
              </a:buClr>
              <a:buFont typeface="Wingdings" panose="05000000000000000000" pitchFamily="2" charset="2"/>
              <a:buChar char="q"/>
            </a:pPr>
            <a:r>
              <a:rPr lang="en-US" sz="2000" b="0" i="0" dirty="0">
                <a:effectLst/>
                <a:latin typeface="Söhne"/>
              </a:rPr>
              <a:t>Privacy and Data Security: Healthcare content might involve sensitive information. Ensuring that user data is protected, complying with data privacy regulations, and maintaining high-security standards are crucial considerations.</a:t>
            </a:r>
          </a:p>
          <a:p>
            <a:pPr marL="342900" indent="-342900" algn="l">
              <a:buClr>
                <a:schemeClr val="accent1"/>
              </a:buClr>
              <a:buFont typeface="Wingdings" panose="05000000000000000000" pitchFamily="2" charset="2"/>
              <a:buChar char="q"/>
            </a:pPr>
            <a:r>
              <a:rPr lang="en-US" sz="2000" b="0" i="0" dirty="0">
                <a:effectLst/>
                <a:latin typeface="Söhne"/>
              </a:rPr>
              <a:t>Staying Current with Medical Advancements: The healthcare industry is constantly evolving with new research and medical advancements. Apollo Hospitals would need to update its content regularly to reflect the latest information and best practices.</a:t>
            </a:r>
          </a:p>
          <a:p>
            <a:endParaRPr lang="en-IN" dirty="0"/>
          </a:p>
        </p:txBody>
      </p:sp>
    </p:spTree>
    <p:extLst>
      <p:ext uri="{BB962C8B-B14F-4D97-AF65-F5344CB8AC3E}">
        <p14:creationId xmlns:p14="http://schemas.microsoft.com/office/powerpoint/2010/main" val="2096408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5FC615-EA7B-25E0-3579-BFBA5BAA4486}"/>
              </a:ext>
            </a:extLst>
          </p:cNvPr>
          <p:cNvSpPr txBox="1"/>
          <p:nvPr/>
        </p:nvSpPr>
        <p:spPr>
          <a:xfrm>
            <a:off x="597158" y="9330"/>
            <a:ext cx="8369559" cy="7109639"/>
          </a:xfrm>
          <a:prstGeom prst="rect">
            <a:avLst/>
          </a:prstGeom>
          <a:noFill/>
        </p:spPr>
        <p:txBody>
          <a:bodyPr wrap="square" rtlCol="0">
            <a:spAutoFit/>
          </a:bodyPr>
          <a:lstStyle/>
          <a:p>
            <a:pPr algn="l">
              <a:lnSpc>
                <a:spcPct val="150000"/>
              </a:lnSpc>
            </a:pPr>
            <a:r>
              <a:rPr lang="en-US" sz="2800" b="0" i="0" dirty="0">
                <a:effectLst/>
                <a:latin typeface="Söhne"/>
              </a:rPr>
              <a:t>Lessons Learned:</a:t>
            </a:r>
          </a:p>
          <a:p>
            <a:pPr marL="285750" indent="-285750" algn="l">
              <a:buClr>
                <a:schemeClr val="accent1"/>
              </a:buClr>
              <a:buFont typeface="Wingdings" panose="05000000000000000000" pitchFamily="2" charset="2"/>
              <a:buChar char="q"/>
            </a:pPr>
            <a:r>
              <a:rPr lang="en-US" b="0" i="0" dirty="0">
                <a:effectLst/>
                <a:latin typeface="Söhne"/>
              </a:rPr>
              <a:t>Expert Collaboration: Partnering with medical experts and specialists within Apollo Hospitals ensures that the content is accurate, reliable, and up-to-date. It also adds credibility to the hospital's content.</a:t>
            </a:r>
          </a:p>
          <a:p>
            <a:pPr marL="285750" indent="-285750" algn="l">
              <a:buClr>
                <a:schemeClr val="accent1"/>
              </a:buClr>
              <a:buFont typeface="Wingdings" panose="05000000000000000000" pitchFamily="2" charset="2"/>
              <a:buChar char="q"/>
            </a:pPr>
            <a:r>
              <a:rPr lang="en-US" b="0" i="0" dirty="0">
                <a:effectLst/>
                <a:latin typeface="Söhne"/>
              </a:rPr>
              <a:t>Audience Research: Conducting regular audience research and feedback analysis helps in understanding the preferences, needs, and pain points of the target audience. This knowledge can guide content creation to be more relevant and engaging.</a:t>
            </a:r>
          </a:p>
          <a:p>
            <a:pPr marL="285750" indent="-285750" algn="l">
              <a:buClr>
                <a:schemeClr val="accent1"/>
              </a:buClr>
              <a:buFont typeface="Wingdings" panose="05000000000000000000" pitchFamily="2" charset="2"/>
              <a:buChar char="q"/>
            </a:pPr>
            <a:r>
              <a:rPr lang="en-US" b="0" i="0" dirty="0">
                <a:effectLst/>
                <a:latin typeface="Söhne"/>
              </a:rPr>
              <a:t>Data-Driven Decisions: Analyzing content performance metrics and user engagement data helps Apollo Hospitals identify successful content types and topics. This data-driven approach can inform future content strategy.</a:t>
            </a:r>
          </a:p>
          <a:p>
            <a:pPr marL="285750" indent="-285750" algn="l">
              <a:buClr>
                <a:schemeClr val="accent1"/>
              </a:buClr>
              <a:buFont typeface="Wingdings" panose="05000000000000000000" pitchFamily="2" charset="2"/>
              <a:buChar char="q"/>
            </a:pPr>
            <a:r>
              <a:rPr lang="en-US" b="0" i="0" dirty="0">
                <a:effectLst/>
                <a:latin typeface="Söhne"/>
              </a:rPr>
              <a:t>Localization and Personalization: Catering to a diverse audience through multilingual content and personalized recommendations enhances user experience and engagement.</a:t>
            </a:r>
          </a:p>
          <a:p>
            <a:pPr marL="285750" indent="-285750" algn="l">
              <a:buClr>
                <a:schemeClr val="accent1"/>
              </a:buClr>
              <a:buFont typeface="Wingdings" panose="05000000000000000000" pitchFamily="2" charset="2"/>
              <a:buChar char="q"/>
            </a:pPr>
            <a:r>
              <a:rPr lang="en-US" b="0" i="0" dirty="0">
                <a:effectLst/>
                <a:latin typeface="Söhne"/>
              </a:rPr>
              <a:t>Collaborative Content Creation: Encouraging contributions from various departments and teams within the hospital can bring diverse perspectives to content creation and improve its overall quality.</a:t>
            </a:r>
          </a:p>
          <a:p>
            <a:pPr algn="l">
              <a:buClr>
                <a:schemeClr val="accent1"/>
              </a:buClr>
            </a:pPr>
            <a:endParaRPr lang="en-US" b="0" i="0" dirty="0">
              <a:effectLst/>
              <a:latin typeface="Söhne"/>
            </a:endParaRPr>
          </a:p>
          <a:p>
            <a:pPr algn="l"/>
            <a:r>
              <a:rPr lang="en-US" b="0" i="0" dirty="0">
                <a:effectLst/>
                <a:latin typeface="Söhne"/>
              </a:rPr>
              <a:t>              It's essential to understand that the challenges and lessons learned by Apollo Hospitals' content creation and curation process are likely to be dynamic, evolving as technology, audience preferences, and the healthcare industry itself change over time. For the latest information, I recommend checking Apollo Hospitals' official website or publications.</a:t>
            </a:r>
          </a:p>
          <a:p>
            <a:endParaRPr lang="en-IN" dirty="0"/>
          </a:p>
        </p:txBody>
      </p:sp>
    </p:spTree>
    <p:extLst>
      <p:ext uri="{BB962C8B-B14F-4D97-AF65-F5344CB8AC3E}">
        <p14:creationId xmlns:p14="http://schemas.microsoft.com/office/powerpoint/2010/main" val="2590873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5E211-1122-F3B7-B64D-F5E684FEF18F}"/>
              </a:ext>
            </a:extLst>
          </p:cNvPr>
          <p:cNvSpPr>
            <a:spLocks noGrp="1"/>
          </p:cNvSpPr>
          <p:nvPr>
            <p:ph type="title"/>
          </p:nvPr>
        </p:nvSpPr>
        <p:spPr/>
        <p:txBody>
          <a:bodyPr/>
          <a:lstStyle/>
          <a:p>
            <a:pPr algn="ctr"/>
            <a:r>
              <a:rPr lang="en-US" dirty="0"/>
              <a:t>Part.1: brand study, competitor analysis &amp; buyer’s\audience’s persona</a:t>
            </a:r>
            <a:endParaRPr lang="en-IN" dirty="0">
              <a:solidFill>
                <a:schemeClr val="tx1"/>
              </a:solidFill>
            </a:endParaRPr>
          </a:p>
        </p:txBody>
      </p:sp>
      <p:sp>
        <p:nvSpPr>
          <p:cNvPr id="4" name="Content Placeholder 5">
            <a:extLst>
              <a:ext uri="{FF2B5EF4-FFF2-40B4-BE49-F238E27FC236}">
                <a16:creationId xmlns:a16="http://schemas.microsoft.com/office/drawing/2014/main" id="{BF99C492-9C52-983B-AACD-FD053029F89B}"/>
              </a:ext>
            </a:extLst>
          </p:cNvPr>
          <p:cNvSpPr>
            <a:spLocks noGrp="1"/>
          </p:cNvSpPr>
          <p:nvPr>
            <p:ph idx="1"/>
          </p:nvPr>
        </p:nvSpPr>
        <p:spPr>
          <a:xfrm>
            <a:off x="677863" y="2160588"/>
            <a:ext cx="8596312" cy="3881437"/>
          </a:xfrm>
        </p:spPr>
        <p:txBody>
          <a:bodyPr/>
          <a:lstStyle/>
          <a:p>
            <a:pPr marL="0" indent="0">
              <a:buNone/>
            </a:pPr>
            <a:r>
              <a:rPr lang="en-US" dirty="0"/>
              <a:t>RESARCH BRAND ;  APOLLO MISSION TO BRING HEALTH  CARE  OF INTERNATIONAL STANDERD WITHIN THE REACH OF EVERY INDIVIDUAL.</a:t>
            </a:r>
          </a:p>
          <a:p>
            <a:pPr marL="0" indent="0">
              <a:buNone/>
            </a:pPr>
            <a:endParaRPr lang="en-IN" dirty="0"/>
          </a:p>
          <a:p>
            <a:pPr marL="0" indent="0">
              <a:buNone/>
            </a:pPr>
            <a:r>
              <a:rPr lang="en-IN" dirty="0"/>
              <a:t>VISION : APOLLO VISION FOR THE NEXT PHASE OF DEVELOPMENT IS TO TOUCH A BILLION LIVES .</a:t>
            </a:r>
          </a:p>
          <a:p>
            <a:pPr marL="0" indent="0">
              <a:buNone/>
            </a:pPr>
            <a:r>
              <a:rPr lang="en-IN" dirty="0"/>
              <a:t>USP [ UNIQUE SELLING PROPOSITIN ] : AUTOMATED SYSTEM FOR GETTING  APPOINTMENT </a:t>
            </a:r>
          </a:p>
        </p:txBody>
      </p:sp>
    </p:spTree>
    <p:extLst>
      <p:ext uri="{BB962C8B-B14F-4D97-AF65-F5344CB8AC3E}">
        <p14:creationId xmlns:p14="http://schemas.microsoft.com/office/powerpoint/2010/main" val="354710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80299-5692-A536-D2D7-C4835F45AE68}"/>
              </a:ext>
            </a:extLst>
          </p:cNvPr>
          <p:cNvPicPr>
            <a:picLocks noChangeAspect="1"/>
          </p:cNvPicPr>
          <p:nvPr/>
        </p:nvPicPr>
        <p:blipFill>
          <a:blip r:embed="rId2"/>
          <a:stretch>
            <a:fillRect/>
          </a:stretch>
        </p:blipFill>
        <p:spPr>
          <a:xfrm>
            <a:off x="1268963" y="382555"/>
            <a:ext cx="7455159" cy="6092890"/>
          </a:xfrm>
          <a:prstGeom prst="rect">
            <a:avLst/>
          </a:prstGeom>
        </p:spPr>
      </p:pic>
    </p:spTree>
    <p:extLst>
      <p:ext uri="{BB962C8B-B14F-4D97-AF65-F5344CB8AC3E}">
        <p14:creationId xmlns:p14="http://schemas.microsoft.com/office/powerpoint/2010/main" val="3155266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A6E03-A192-C634-A0B1-0DD14D81F89F}"/>
              </a:ext>
            </a:extLst>
          </p:cNvPr>
          <p:cNvSpPr>
            <a:spLocks noGrp="1"/>
          </p:cNvSpPr>
          <p:nvPr>
            <p:ph type="title"/>
          </p:nvPr>
        </p:nvSpPr>
        <p:spPr/>
        <p:txBody>
          <a:bodyPr>
            <a:normAutofit/>
          </a:bodyPr>
          <a:lstStyle/>
          <a:p>
            <a:r>
              <a:rPr lang="en-US" dirty="0"/>
              <a:t>PART 1: BRAND STUDY, COMPETITOR ANALYSIS &amp; BUYERS\AUDIENCE PERSONA</a:t>
            </a:r>
            <a:endParaRPr lang="en-IN" dirty="0"/>
          </a:p>
        </p:txBody>
      </p:sp>
      <p:sp>
        <p:nvSpPr>
          <p:cNvPr id="3" name="Content Placeholder 2">
            <a:extLst>
              <a:ext uri="{FF2B5EF4-FFF2-40B4-BE49-F238E27FC236}">
                <a16:creationId xmlns:a16="http://schemas.microsoft.com/office/drawing/2014/main" id="{70251EC5-DE4B-884D-DD4A-80B43CC48489}"/>
              </a:ext>
            </a:extLst>
          </p:cNvPr>
          <p:cNvSpPr>
            <a:spLocks noGrp="1"/>
          </p:cNvSpPr>
          <p:nvPr>
            <p:ph idx="1"/>
          </p:nvPr>
        </p:nvSpPr>
        <p:spPr/>
        <p:txBody>
          <a:bodyPr/>
          <a:lstStyle/>
          <a:p>
            <a:pPr marL="0" indent="0">
              <a:buNone/>
            </a:pPr>
            <a:r>
              <a:rPr lang="en-US" dirty="0"/>
              <a:t> </a:t>
            </a:r>
          </a:p>
          <a:p>
            <a:endParaRPr lang="en-US" dirty="0"/>
          </a:p>
          <a:p>
            <a:r>
              <a:rPr lang="en-US" dirty="0">
                <a:solidFill>
                  <a:schemeClr val="accent1"/>
                </a:solidFill>
              </a:rPr>
              <a:t>ANALYZE BRAND MESSEGING: </a:t>
            </a:r>
            <a:r>
              <a:rPr lang="en-US" b="1" i="1" dirty="0">
                <a:solidFill>
                  <a:schemeClr val="tx1"/>
                </a:solidFill>
              </a:rPr>
              <a:t>USE APOLLO WITH LINKEDIN TO SEND P PERSONALIZATIN MESSAGES ; APOLLO.IO                                   </a:t>
            </a:r>
          </a:p>
          <a:p>
            <a:pPr marL="0" indent="0">
              <a:buNone/>
            </a:pPr>
            <a:endParaRPr lang="en-US" b="1" i="1" dirty="0">
              <a:solidFill>
                <a:schemeClr val="tx1"/>
              </a:solidFill>
            </a:endParaRPr>
          </a:p>
          <a:p>
            <a:endParaRPr lang="en-US" b="1" i="1" dirty="0">
              <a:solidFill>
                <a:schemeClr val="accent3">
                  <a:lumMod val="60000"/>
                  <a:lumOff val="40000"/>
                </a:schemeClr>
              </a:solidFill>
            </a:endParaRPr>
          </a:p>
          <a:p>
            <a:r>
              <a:rPr lang="en-US" b="1" i="1" dirty="0">
                <a:solidFill>
                  <a:schemeClr val="accent1"/>
                </a:solidFill>
              </a:rPr>
              <a:t>EXAMINE THE BRANDS TAGLINE:  </a:t>
            </a:r>
            <a:r>
              <a:rPr lang="en-US" b="1" i="1" dirty="0">
                <a:solidFill>
                  <a:schemeClr val="tx1"/>
                </a:solidFill>
              </a:rPr>
              <a:t>TOUCHING LIVES </a:t>
            </a:r>
            <a:endParaRPr lang="en-IN" dirty="0">
              <a:solidFill>
                <a:schemeClr val="accent2">
                  <a:lumMod val="75000"/>
                </a:schemeClr>
              </a:solidFill>
            </a:endParaRPr>
          </a:p>
        </p:txBody>
      </p:sp>
    </p:spTree>
    <p:extLst>
      <p:ext uri="{BB962C8B-B14F-4D97-AF65-F5344CB8AC3E}">
        <p14:creationId xmlns:p14="http://schemas.microsoft.com/office/powerpoint/2010/main" val="3757469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118E-B87A-3E2A-E065-7DFBFBE0ADF4}"/>
              </a:ext>
            </a:extLst>
          </p:cNvPr>
          <p:cNvSpPr>
            <a:spLocks noGrp="1"/>
          </p:cNvSpPr>
          <p:nvPr>
            <p:ph type="title"/>
          </p:nvPr>
        </p:nvSpPr>
        <p:spPr/>
        <p:txBody>
          <a:bodyPr/>
          <a:lstStyle/>
          <a:p>
            <a:r>
              <a:rPr lang="en-US" dirty="0"/>
              <a:t>PART 1: BRAND STUDY,COMPETITOR ANAYSIS &amp;BUYERS/AUDIENCE PERSONA</a:t>
            </a:r>
            <a:endParaRPr lang="en-IN" dirty="0"/>
          </a:p>
        </p:txBody>
      </p:sp>
      <p:sp>
        <p:nvSpPr>
          <p:cNvPr id="3" name="Content Placeholder 2">
            <a:extLst>
              <a:ext uri="{FF2B5EF4-FFF2-40B4-BE49-F238E27FC236}">
                <a16:creationId xmlns:a16="http://schemas.microsoft.com/office/drawing/2014/main" id="{C1B559E5-0E19-274E-FA2A-C5325F2D2D19}"/>
              </a:ext>
            </a:extLst>
          </p:cNvPr>
          <p:cNvSpPr>
            <a:spLocks noGrp="1"/>
          </p:cNvSpPr>
          <p:nvPr>
            <p:ph idx="1"/>
          </p:nvPr>
        </p:nvSpPr>
        <p:spPr/>
        <p:txBody>
          <a:bodyPr/>
          <a:lstStyle/>
          <a:p>
            <a:r>
              <a:rPr lang="en-US" dirty="0"/>
              <a:t>COMPETITOR  ANALYSIS : </a:t>
            </a:r>
            <a:r>
              <a:rPr lang="en-US" dirty="0">
                <a:solidFill>
                  <a:schemeClr val="accent1">
                    <a:lumMod val="60000"/>
                    <a:lumOff val="40000"/>
                  </a:schemeClr>
                </a:solidFill>
              </a:rPr>
              <a:t>THE THREE COMPETITORS OPERATING IN THE SAME INDUSTRY NICHE AS CHOOSEN BRAND EXAMINATION THEIR USPS AND ONLINE COMMUNICATION</a:t>
            </a:r>
          </a:p>
          <a:p>
            <a:endParaRPr lang="en-US" dirty="0">
              <a:solidFill>
                <a:schemeClr val="accent1">
                  <a:lumMod val="60000"/>
                  <a:lumOff val="40000"/>
                </a:schemeClr>
              </a:solidFill>
            </a:endParaRPr>
          </a:p>
          <a:p>
            <a:r>
              <a:rPr lang="en-US" dirty="0">
                <a:solidFill>
                  <a:schemeClr val="tx1"/>
                </a:solidFill>
              </a:rPr>
              <a:t>COMPETITOR 1:</a:t>
            </a:r>
            <a:r>
              <a:rPr lang="en-US" dirty="0">
                <a:solidFill>
                  <a:schemeClr val="accent1">
                    <a:lumMod val="60000"/>
                    <a:lumOff val="40000"/>
                  </a:schemeClr>
                </a:solidFill>
              </a:rPr>
              <a:t> ENTER PRISE LTD.</a:t>
            </a:r>
          </a:p>
          <a:p>
            <a:endParaRPr lang="en-US" dirty="0">
              <a:solidFill>
                <a:schemeClr val="accent1">
                  <a:lumMod val="60000"/>
                  <a:lumOff val="40000"/>
                </a:schemeClr>
              </a:solidFill>
            </a:endParaRPr>
          </a:p>
          <a:p>
            <a:r>
              <a:rPr lang="en-US" dirty="0">
                <a:solidFill>
                  <a:schemeClr val="tx1"/>
                </a:solidFill>
              </a:rPr>
              <a:t>COMPETETOR 2: </a:t>
            </a:r>
            <a:r>
              <a:rPr lang="en-US" dirty="0">
                <a:solidFill>
                  <a:schemeClr val="accent1">
                    <a:lumMod val="60000"/>
                    <a:lumOff val="40000"/>
                  </a:schemeClr>
                </a:solidFill>
              </a:rPr>
              <a:t>ASTER DM HEALTH CARE LTD.     </a:t>
            </a:r>
          </a:p>
          <a:p>
            <a:endParaRPr lang="en-US" dirty="0">
              <a:solidFill>
                <a:schemeClr val="accent1">
                  <a:lumMod val="60000"/>
                  <a:lumOff val="40000"/>
                </a:schemeClr>
              </a:solidFill>
            </a:endParaRPr>
          </a:p>
          <a:p>
            <a:r>
              <a:rPr lang="en-US" dirty="0">
                <a:solidFill>
                  <a:schemeClr val="tx1"/>
                </a:solidFill>
              </a:rPr>
              <a:t>COMPETETOR 3: </a:t>
            </a:r>
            <a:r>
              <a:rPr lang="en-US" dirty="0">
                <a:solidFill>
                  <a:schemeClr val="accent1">
                    <a:lumMod val="60000"/>
                    <a:lumOff val="40000"/>
                  </a:schemeClr>
                </a:solidFill>
              </a:rPr>
              <a:t>FORTIS HEALTH CARE LTD.</a:t>
            </a:r>
            <a:endParaRPr lang="en-US" dirty="0">
              <a:solidFill>
                <a:schemeClr val="tx1"/>
              </a:solidFill>
            </a:endParaRPr>
          </a:p>
          <a:p>
            <a:endParaRPr lang="en-IN" dirty="0"/>
          </a:p>
        </p:txBody>
      </p:sp>
    </p:spTree>
    <p:extLst>
      <p:ext uri="{BB962C8B-B14F-4D97-AF65-F5344CB8AC3E}">
        <p14:creationId xmlns:p14="http://schemas.microsoft.com/office/powerpoint/2010/main" val="323453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7FFC-A58E-5D36-040D-091002635289}"/>
              </a:ext>
            </a:extLst>
          </p:cNvPr>
          <p:cNvSpPr>
            <a:spLocks noGrp="1"/>
          </p:cNvSpPr>
          <p:nvPr>
            <p:ph type="title"/>
          </p:nvPr>
        </p:nvSpPr>
        <p:spPr/>
        <p:txBody>
          <a:bodyPr/>
          <a:lstStyle/>
          <a:p>
            <a:r>
              <a:rPr lang="en-US" dirty="0"/>
              <a:t>PART1: BRAND STUDY,COMPETITOR ANYLISIS BUYERS\AUDIENCE PERSONA</a:t>
            </a:r>
            <a:endParaRPr lang="en-IN" dirty="0"/>
          </a:p>
        </p:txBody>
      </p:sp>
      <p:sp>
        <p:nvSpPr>
          <p:cNvPr id="3" name="Content Placeholder 2">
            <a:extLst>
              <a:ext uri="{FF2B5EF4-FFF2-40B4-BE49-F238E27FC236}">
                <a16:creationId xmlns:a16="http://schemas.microsoft.com/office/drawing/2014/main" id="{1C5155A3-0FBE-5C74-1ECF-950B43B7AA4A}"/>
              </a:ext>
            </a:extLst>
          </p:cNvPr>
          <p:cNvSpPr>
            <a:spLocks noGrp="1"/>
          </p:cNvSpPr>
          <p:nvPr>
            <p:ph idx="1"/>
          </p:nvPr>
        </p:nvSpPr>
        <p:spPr/>
        <p:txBody>
          <a:bodyPr/>
          <a:lstStyle/>
          <a:p>
            <a:r>
              <a:rPr lang="en-US" dirty="0">
                <a:solidFill>
                  <a:schemeClr val="tx1"/>
                </a:solidFill>
              </a:rPr>
              <a:t>CLEARLY DEFINE THE  AUDIENCE FOR THE APOLLO HOSPITAL CONSIDER DEMOGRAPHICS PHYCOGRAPHIS BEHAVIOUR &amp; INTREST .</a:t>
            </a:r>
          </a:p>
          <a:p>
            <a:endParaRPr lang="en-US" dirty="0">
              <a:solidFill>
                <a:schemeClr val="tx1"/>
              </a:solidFill>
            </a:endParaRPr>
          </a:p>
          <a:p>
            <a:r>
              <a:rPr lang="en-IN" dirty="0">
                <a:solidFill>
                  <a:schemeClr val="accent1">
                    <a:lumMod val="60000"/>
                    <a:lumOff val="40000"/>
                  </a:schemeClr>
                </a:solidFill>
              </a:rPr>
              <a:t>The  core purpose of customer value driven marketing strategy choice of target customers is critical customer in the health care facilities  in industry </a:t>
            </a:r>
          </a:p>
          <a:p>
            <a:r>
              <a:rPr lang="en-IN" dirty="0">
                <a:solidFill>
                  <a:schemeClr val="accent1">
                    <a:lumMod val="60000"/>
                    <a:lumOff val="40000"/>
                  </a:schemeClr>
                </a:solidFill>
              </a:rPr>
              <a:t>Apollo hospitals can use the following four steps to build strategy health care</a:t>
            </a:r>
          </a:p>
          <a:p>
            <a:endParaRPr lang="en-IN" dirty="0">
              <a:solidFill>
                <a:schemeClr val="accent1">
                  <a:lumMod val="60000"/>
                  <a:lumOff val="40000"/>
                </a:schemeClr>
              </a:solidFill>
            </a:endParaRPr>
          </a:p>
          <a:p>
            <a:r>
              <a:rPr lang="en-IN" dirty="0">
                <a:solidFill>
                  <a:schemeClr val="accent1">
                    <a:lumMod val="60000"/>
                    <a:lumOff val="40000"/>
                  </a:schemeClr>
                </a:solidFill>
              </a:rPr>
              <a:t>1.Market segmentation </a:t>
            </a:r>
          </a:p>
          <a:p>
            <a:r>
              <a:rPr lang="en-IN" dirty="0">
                <a:solidFill>
                  <a:schemeClr val="accent1">
                    <a:lumMod val="60000"/>
                    <a:lumOff val="40000"/>
                  </a:schemeClr>
                </a:solidFill>
              </a:rPr>
              <a:t>2.Targeting </a:t>
            </a:r>
          </a:p>
          <a:p>
            <a:r>
              <a:rPr lang="en-IN" dirty="0">
                <a:solidFill>
                  <a:schemeClr val="accent1">
                    <a:lumMod val="60000"/>
                    <a:lumOff val="40000"/>
                  </a:schemeClr>
                </a:solidFill>
              </a:rPr>
              <a:t>3.Differentation </a:t>
            </a:r>
          </a:p>
          <a:p>
            <a:pPr marL="0" indent="0">
              <a:buNone/>
            </a:pPr>
            <a:endParaRPr lang="en-IN" dirty="0">
              <a:solidFill>
                <a:schemeClr val="accent1">
                  <a:lumMod val="60000"/>
                  <a:lumOff val="40000"/>
                </a:schemeClr>
              </a:solidFill>
            </a:endParaRPr>
          </a:p>
        </p:txBody>
      </p:sp>
      <p:cxnSp>
        <p:nvCxnSpPr>
          <p:cNvPr id="5" name="Straight Connector 4">
            <a:extLst>
              <a:ext uri="{FF2B5EF4-FFF2-40B4-BE49-F238E27FC236}">
                <a16:creationId xmlns:a16="http://schemas.microsoft.com/office/drawing/2014/main" id="{5625F2BA-8656-4563-9B85-D14FE1B05656}"/>
              </a:ext>
            </a:extLst>
          </p:cNvPr>
          <p:cNvCxnSpPr/>
          <p:nvPr/>
        </p:nvCxnSpPr>
        <p:spPr>
          <a:xfrm>
            <a:off x="845127" y="3041073"/>
            <a:ext cx="75091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821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99BD43-5370-0914-7D8B-EF9EFEFB64B6}"/>
              </a:ext>
            </a:extLst>
          </p:cNvPr>
          <p:cNvSpPr>
            <a:spLocks noGrp="1"/>
          </p:cNvSpPr>
          <p:nvPr>
            <p:ph idx="1"/>
          </p:nvPr>
        </p:nvSpPr>
        <p:spPr>
          <a:xfrm>
            <a:off x="374072" y="650413"/>
            <a:ext cx="8596668" cy="5557173"/>
          </a:xfrm>
        </p:spPr>
        <p:txBody>
          <a:bodyPr>
            <a:normAutofit/>
          </a:bodyPr>
          <a:lstStyle/>
          <a:p>
            <a:r>
              <a:rPr lang="en-US" dirty="0">
                <a:solidFill>
                  <a:srgbClr val="92D050"/>
                </a:solidFill>
              </a:rPr>
              <a:t>4. positioning</a:t>
            </a:r>
          </a:p>
          <a:p>
            <a:endParaRPr lang="en-US" dirty="0">
              <a:solidFill>
                <a:srgbClr val="92D050"/>
              </a:solidFill>
            </a:endParaRPr>
          </a:p>
          <a:p>
            <a:pPr marL="0" indent="0">
              <a:buNone/>
            </a:pPr>
            <a:r>
              <a:rPr lang="en-US" dirty="0">
                <a:solidFill>
                  <a:srgbClr val="92D050"/>
                </a:solidFill>
              </a:rPr>
              <a:t>DEMOGRAPHIC SEGMENTATION : Demographic segmentation is dividing  the mass market into smaller segments the group based on gender ,income, occupation , age, life cycle stage one of the most widely used.</a:t>
            </a:r>
          </a:p>
          <a:p>
            <a:pPr marL="0" indent="0">
              <a:buNone/>
            </a:pPr>
            <a:r>
              <a:rPr lang="en-US" dirty="0">
                <a:solidFill>
                  <a:srgbClr val="92D050"/>
                </a:solidFill>
              </a:rPr>
              <a:t> </a:t>
            </a:r>
          </a:p>
          <a:p>
            <a:pPr marL="0" indent="0">
              <a:buNone/>
            </a:pPr>
            <a:r>
              <a:rPr lang="en-US" dirty="0">
                <a:solidFill>
                  <a:srgbClr val="92D050"/>
                </a:solidFill>
              </a:rPr>
              <a:t>TARGETTING AND  HOW APOLLO HOSPITALS  WORK: After identification of various </a:t>
            </a:r>
          </a:p>
          <a:p>
            <a:pPr marL="0" indent="0">
              <a:buNone/>
            </a:pPr>
            <a:r>
              <a:rPr lang="en-US" dirty="0">
                <a:solidFill>
                  <a:srgbClr val="92D050"/>
                </a:solidFill>
              </a:rPr>
              <a:t>Consumer segments within the marketplace apollo hospital need to target specific market regulatory and other entry barriers and technological  barriers financial return potential</a:t>
            </a:r>
            <a:endParaRPr lang="en-US" dirty="0">
              <a:solidFill>
                <a:schemeClr val="tx1"/>
              </a:solidFill>
            </a:endParaRPr>
          </a:p>
          <a:p>
            <a:pPr marL="0" indent="0">
              <a:buNone/>
            </a:pPr>
            <a:endParaRPr lang="en-US" dirty="0">
              <a:solidFill>
                <a:schemeClr val="tx1"/>
              </a:solidFill>
            </a:endParaRPr>
          </a:p>
        </p:txBody>
      </p:sp>
      <p:cxnSp>
        <p:nvCxnSpPr>
          <p:cNvPr id="5" name="Straight Connector 4">
            <a:extLst>
              <a:ext uri="{FF2B5EF4-FFF2-40B4-BE49-F238E27FC236}">
                <a16:creationId xmlns:a16="http://schemas.microsoft.com/office/drawing/2014/main" id="{22F7DF93-76A7-15A4-1098-F84844779E22}"/>
              </a:ext>
            </a:extLst>
          </p:cNvPr>
          <p:cNvCxnSpPr>
            <a:cxnSpLocks/>
          </p:cNvCxnSpPr>
          <p:nvPr/>
        </p:nvCxnSpPr>
        <p:spPr>
          <a:xfrm>
            <a:off x="374072" y="1440873"/>
            <a:ext cx="6650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AD12B0-F332-B8EA-AEE8-3E2EB419EA1C}"/>
              </a:ext>
            </a:extLst>
          </p:cNvPr>
          <p:cNvCxnSpPr>
            <a:cxnSpLocks/>
          </p:cNvCxnSpPr>
          <p:nvPr/>
        </p:nvCxnSpPr>
        <p:spPr>
          <a:xfrm>
            <a:off x="540327" y="1440873"/>
            <a:ext cx="49002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FDAEEE-74DC-2938-C5DC-8561132FBDA8}"/>
              </a:ext>
            </a:extLst>
          </p:cNvPr>
          <p:cNvCxnSpPr>
            <a:cxnSpLocks/>
          </p:cNvCxnSpPr>
          <p:nvPr/>
        </p:nvCxnSpPr>
        <p:spPr>
          <a:xfrm>
            <a:off x="540327" y="2673927"/>
            <a:ext cx="60544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792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E2B0-19BE-AAF2-F0F4-724015CEBF3B}"/>
              </a:ext>
            </a:extLst>
          </p:cNvPr>
          <p:cNvSpPr>
            <a:spLocks noGrp="1"/>
          </p:cNvSpPr>
          <p:nvPr>
            <p:ph type="title"/>
          </p:nvPr>
        </p:nvSpPr>
        <p:spPr>
          <a:xfrm>
            <a:off x="677334" y="272352"/>
            <a:ext cx="8596668" cy="771331"/>
          </a:xfrm>
        </p:spPr>
        <p:txBody>
          <a:bodyPr/>
          <a:lstStyle/>
          <a:p>
            <a:pPr algn="ctr"/>
            <a:r>
              <a:rPr lang="en-US" dirty="0"/>
              <a:t>SEO &amp; Keyword Research</a:t>
            </a:r>
            <a:endParaRPr lang="en-IN" dirty="0"/>
          </a:p>
        </p:txBody>
      </p:sp>
      <p:sp>
        <p:nvSpPr>
          <p:cNvPr id="3" name="Content Placeholder 2">
            <a:extLst>
              <a:ext uri="{FF2B5EF4-FFF2-40B4-BE49-F238E27FC236}">
                <a16:creationId xmlns:a16="http://schemas.microsoft.com/office/drawing/2014/main" id="{2B14103B-F273-733E-62E4-CEBF2B700F4F}"/>
              </a:ext>
            </a:extLst>
          </p:cNvPr>
          <p:cNvSpPr>
            <a:spLocks noGrp="1"/>
          </p:cNvSpPr>
          <p:nvPr>
            <p:ph idx="1"/>
          </p:nvPr>
        </p:nvSpPr>
        <p:spPr>
          <a:xfrm>
            <a:off x="677334" y="1408924"/>
            <a:ext cx="8596668" cy="5176724"/>
          </a:xfrm>
        </p:spPr>
        <p:txBody>
          <a:bodyPr/>
          <a:lstStyle/>
          <a:p>
            <a:pPr>
              <a:buFont typeface="Arial" panose="020B0604020202020204" pitchFamily="34" charset="0"/>
              <a:buChar char="•"/>
            </a:pPr>
            <a:r>
              <a:rPr lang="en-US" b="1" dirty="0"/>
              <a:t>SEO Audit: </a:t>
            </a:r>
            <a:r>
              <a:rPr lang="en-US" dirty="0">
                <a:solidFill>
                  <a:schemeClr val="accent2"/>
                </a:solidFill>
              </a:rPr>
              <a:t>Do an SEO audit of the brands website</a:t>
            </a:r>
          </a:p>
          <a:p>
            <a:pPr>
              <a:buFont typeface="Arial" panose="020B0604020202020204" pitchFamily="34" charset="0"/>
              <a:buChar char="•"/>
            </a:pPr>
            <a:r>
              <a:rPr lang="en-US" dirty="0">
                <a:solidFill>
                  <a:schemeClr val="tx1"/>
                </a:solidFill>
              </a:rPr>
              <a:t>Keyword Research: </a:t>
            </a:r>
            <a:r>
              <a:rPr lang="en-US" dirty="0">
                <a:solidFill>
                  <a:schemeClr val="accent2"/>
                </a:solidFill>
              </a:rPr>
              <a:t>Research Objectives, Brainstorm Seed Keywords, Utilize Keyword Research Objective. Analyze competitor research objectives and have lower competition higher conversation potential.</a:t>
            </a:r>
          </a:p>
          <a:p>
            <a:pPr>
              <a:buFont typeface="Arial" panose="020B0604020202020204" pitchFamily="34" charset="0"/>
              <a:buChar char="•"/>
            </a:pPr>
            <a:r>
              <a:rPr lang="en-US" dirty="0">
                <a:solidFill>
                  <a:schemeClr val="tx1"/>
                </a:solidFill>
              </a:rPr>
              <a:t>On page Optimization: </a:t>
            </a:r>
            <a:r>
              <a:rPr lang="en-US" dirty="0">
                <a:solidFill>
                  <a:schemeClr val="accent2"/>
                </a:solidFill>
              </a:rPr>
              <a:t>Everybody knows but </a:t>
            </a:r>
            <a:r>
              <a:rPr lang="en-US" dirty="0" err="1">
                <a:solidFill>
                  <a:schemeClr val="accent2"/>
                </a:solidFill>
              </a:rPr>
              <a:t>whats</a:t>
            </a:r>
            <a:r>
              <a:rPr lang="en-US" dirty="0">
                <a:solidFill>
                  <a:schemeClr val="accent2"/>
                </a:solidFill>
              </a:rPr>
              <a:t> unique about their strategy is that they use a combination of traditional.</a:t>
            </a:r>
          </a:p>
          <a:p>
            <a:pPr marL="0" indent="0">
              <a:buNone/>
            </a:pPr>
            <a:r>
              <a:rPr lang="en-US" dirty="0">
                <a:solidFill>
                  <a:schemeClr val="accent2"/>
                </a:solidFill>
              </a:rPr>
              <a:t>           Apollo Hospitals have done an excellent job of </a:t>
            </a:r>
            <a:r>
              <a:rPr lang="en-US" dirty="0" err="1">
                <a:solidFill>
                  <a:schemeClr val="accent2"/>
                </a:solidFill>
              </a:rPr>
              <a:t>levaging</a:t>
            </a:r>
            <a:r>
              <a:rPr lang="en-US" dirty="0">
                <a:solidFill>
                  <a:schemeClr val="accent2"/>
                </a:solidFill>
              </a:rPr>
              <a:t> online channels to        reach out their target.</a:t>
            </a:r>
          </a:p>
          <a:p>
            <a:pPr marL="0" indent="0">
              <a:buNone/>
            </a:pPr>
            <a:r>
              <a:rPr lang="en-US" dirty="0">
                <a:solidFill>
                  <a:schemeClr val="accent2"/>
                </a:solidFill>
              </a:rPr>
              <a:t>           Created an informative content on their website and social media account. Running campaigns to promote awareness. Employed a strong SEO strategy which have improved their visibility on search engine results pages and enable them to reach</a:t>
            </a:r>
            <a:endParaRPr lang="en-IN" dirty="0">
              <a:solidFill>
                <a:schemeClr val="accent2"/>
              </a:solidFill>
            </a:endParaRPr>
          </a:p>
        </p:txBody>
      </p:sp>
    </p:spTree>
    <p:extLst>
      <p:ext uri="{BB962C8B-B14F-4D97-AF65-F5344CB8AC3E}">
        <p14:creationId xmlns:p14="http://schemas.microsoft.com/office/powerpoint/2010/main" val="3028538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5EC-3BEF-55E1-A669-0D3E2961F81B}"/>
              </a:ext>
            </a:extLst>
          </p:cNvPr>
          <p:cNvSpPr>
            <a:spLocks noGrp="1"/>
          </p:cNvSpPr>
          <p:nvPr>
            <p:ph type="title"/>
          </p:nvPr>
        </p:nvSpPr>
        <p:spPr>
          <a:xfrm>
            <a:off x="677334" y="311020"/>
            <a:ext cx="8596668" cy="715347"/>
          </a:xfrm>
        </p:spPr>
        <p:txBody>
          <a:bodyPr/>
          <a:lstStyle/>
          <a:p>
            <a:pPr algn="ctr"/>
            <a:r>
              <a:rPr lang="en-US" dirty="0">
                <a:solidFill>
                  <a:schemeClr val="tx1"/>
                </a:solidFill>
              </a:rPr>
              <a:t>Content Ideas and Marketing Strategies</a:t>
            </a:r>
            <a:endParaRPr lang="en-IN" dirty="0">
              <a:solidFill>
                <a:schemeClr val="tx1"/>
              </a:solidFill>
            </a:endParaRPr>
          </a:p>
        </p:txBody>
      </p:sp>
      <p:sp>
        <p:nvSpPr>
          <p:cNvPr id="3" name="Content Placeholder 2">
            <a:extLst>
              <a:ext uri="{FF2B5EF4-FFF2-40B4-BE49-F238E27FC236}">
                <a16:creationId xmlns:a16="http://schemas.microsoft.com/office/drawing/2014/main" id="{CDD264D2-C63F-0539-C0EA-F4B638063413}"/>
              </a:ext>
            </a:extLst>
          </p:cNvPr>
          <p:cNvSpPr>
            <a:spLocks noGrp="1"/>
          </p:cNvSpPr>
          <p:nvPr>
            <p:ph idx="1"/>
          </p:nvPr>
        </p:nvSpPr>
        <p:spPr>
          <a:xfrm>
            <a:off x="677334" y="1259633"/>
            <a:ext cx="8224070" cy="4819051"/>
          </a:xfrm>
        </p:spPr>
        <p:txBody>
          <a:bodyPr>
            <a:normAutofit fontScale="92500" lnSpcReduction="20000"/>
          </a:bodyPr>
          <a:lstStyle/>
          <a:p>
            <a:pPr>
              <a:buFont typeface="Wingdings" panose="05000000000000000000" pitchFamily="2" charset="2"/>
              <a:buChar char="§"/>
            </a:pPr>
            <a:r>
              <a:rPr lang="en-US" sz="2600" dirty="0">
                <a:solidFill>
                  <a:schemeClr val="accent2"/>
                </a:solidFill>
              </a:rPr>
              <a:t>Content Idea Generation &amp; Strategy: </a:t>
            </a:r>
          </a:p>
          <a:p>
            <a:pPr algn="l">
              <a:buFont typeface="Wingdings" panose="05000000000000000000" pitchFamily="2" charset="2"/>
              <a:buChar char="q"/>
            </a:pPr>
            <a:r>
              <a:rPr lang="en-US" sz="1900" b="0" i="0" dirty="0">
                <a:solidFill>
                  <a:schemeClr val="tx1"/>
                </a:solidFill>
                <a:effectLst/>
                <a:latin typeface="Söhne"/>
              </a:rPr>
              <a:t>July 17th - July 23rd Theme: Apollo's Community Impact</a:t>
            </a:r>
          </a:p>
          <a:p>
            <a:pPr algn="l">
              <a:buFont typeface="Wingdings" panose="05000000000000000000" pitchFamily="2" charset="2"/>
              <a:buChar char="q"/>
            </a:pPr>
            <a:r>
              <a:rPr lang="en-US" sz="1900" b="0" i="0" dirty="0">
                <a:solidFill>
                  <a:schemeClr val="tx1"/>
                </a:solidFill>
                <a:effectLst/>
                <a:latin typeface="Söhne"/>
              </a:rPr>
              <a:t>July 20th - Instagram Post: Topic: "Apollo Cares: Giving Back to the Community" Description: Highlight Apollo's community outreach programs and initiatives.</a:t>
            </a:r>
          </a:p>
          <a:p>
            <a:pPr algn="l">
              <a:buFont typeface="Wingdings" panose="05000000000000000000" pitchFamily="2" charset="2"/>
              <a:buChar char="q"/>
            </a:pPr>
            <a:r>
              <a:rPr lang="en-US" sz="1900" b="0" i="0" dirty="0">
                <a:solidFill>
                  <a:schemeClr val="tx1"/>
                </a:solidFill>
                <a:effectLst/>
                <a:latin typeface="Söhne"/>
              </a:rPr>
              <a:t>July 22nd - Blog Post: Title: "Promoting Mental Health Awareness" Description: Discuss the importance of mental health awareness and share resources for seeking help.</a:t>
            </a:r>
          </a:p>
          <a:p>
            <a:pPr algn="l">
              <a:buFont typeface="Wingdings" panose="05000000000000000000" pitchFamily="2" charset="2"/>
              <a:buChar char="q"/>
            </a:pPr>
            <a:r>
              <a:rPr lang="en-US" sz="1900" b="0" i="0" dirty="0">
                <a:solidFill>
                  <a:schemeClr val="tx1"/>
                </a:solidFill>
                <a:effectLst/>
                <a:latin typeface="Söhne"/>
              </a:rPr>
              <a:t>Week 4: July 24th - July 31st Theme: Patient Stories and Testimonials</a:t>
            </a:r>
          </a:p>
          <a:p>
            <a:pPr algn="l">
              <a:buFont typeface="Wingdings" panose="05000000000000000000" pitchFamily="2" charset="2"/>
              <a:buChar char="q"/>
            </a:pPr>
            <a:r>
              <a:rPr lang="en-US" sz="1900" b="0" i="0" dirty="0">
                <a:solidFill>
                  <a:schemeClr val="tx1"/>
                </a:solidFill>
                <a:effectLst/>
                <a:latin typeface="Söhne"/>
              </a:rPr>
              <a:t>July 26th - Twitter Post: Topic: "A Heartwarming Journey to Recovery ❤️" Description: Share a touching patient testimonial about their experience at Apollo Hospitals.</a:t>
            </a:r>
          </a:p>
          <a:p>
            <a:pPr algn="l">
              <a:buFont typeface="Wingdings" panose="05000000000000000000" pitchFamily="2" charset="2"/>
              <a:buChar char="q"/>
            </a:pPr>
            <a:r>
              <a:rPr lang="en-US" sz="1900" b="0" i="0" dirty="0">
                <a:solidFill>
                  <a:schemeClr val="tx1"/>
                </a:solidFill>
                <a:effectLst/>
                <a:latin typeface="Söhne"/>
              </a:rPr>
              <a:t>July 29th - Instagram Post: Topic: "Thank You for Trusting Apollo Hospitals 🙏" Description: Express gratitude to patients and their families for choosing Apollo for their healthcare needs.</a:t>
            </a:r>
          </a:p>
          <a:p>
            <a:pPr algn="l">
              <a:buFont typeface="Wingdings" panose="05000000000000000000" pitchFamily="2" charset="2"/>
              <a:buChar char="q"/>
            </a:pPr>
            <a:r>
              <a:rPr lang="en-US" sz="1900" b="0" i="0" dirty="0">
                <a:solidFill>
                  <a:schemeClr val="tx1"/>
                </a:solidFill>
                <a:effectLst/>
                <a:latin typeface="Söhne"/>
              </a:rPr>
              <a:t>July 31st - Social Media Roundup: Topic: "July Highlights: Moments to Remember" Description: Recap the month's key events, health tips, and patient stories.</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248229975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837</TotalTime>
  <Words>2555</Words>
  <Application>Microsoft Office PowerPoint</Application>
  <PresentationFormat>Widescreen</PresentationFormat>
  <Paragraphs>141</Paragraphs>
  <Slides>30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Söhne</vt:lpstr>
      <vt:lpstr>Trebuchet MS</vt:lpstr>
      <vt:lpstr>Wingdings</vt:lpstr>
      <vt:lpstr>Wingdings 3</vt:lpstr>
      <vt:lpstr>Facet</vt:lpstr>
      <vt:lpstr>Comprehensive digital marketing project work</vt:lpstr>
      <vt:lpstr>LIST OF GROUP MEMBERS</vt:lpstr>
      <vt:lpstr>Part.1: brand study, competitor analysis &amp; buyer’s\audience’s persona</vt:lpstr>
      <vt:lpstr>PART 1: BRAND STUDY, COMPETITOR ANALYSIS &amp; BUYERS\AUDIENCE PERSONA</vt:lpstr>
      <vt:lpstr>PART 1: BRAND STUDY,COMPETITOR ANAYSIS &amp;BUYERS/AUDIENCE PERSONA</vt:lpstr>
      <vt:lpstr>PART1: BRAND STUDY,COMPETITOR ANYLISIS BUYERS\AUDIENCE PERSONA</vt:lpstr>
      <vt:lpstr>PowerPoint Presentation</vt:lpstr>
      <vt:lpstr>SEO &amp; Keyword Research</vt:lpstr>
      <vt:lpstr>Content Ideas and Marketing Strategies</vt:lpstr>
      <vt:lpstr>Content Ideas and Marketing Strategies</vt:lpstr>
      <vt:lpstr>PowerPoint Presentation</vt:lpstr>
      <vt:lpstr>PowerPoint Presentation</vt:lpstr>
      <vt:lpstr>PowerPoint Presentation</vt:lpstr>
      <vt:lpstr>PowerPoint Presentation</vt:lpstr>
      <vt:lpstr>PowerPoint Presentation</vt:lpstr>
      <vt:lpstr>Content Creation and Curation</vt:lpstr>
      <vt:lpstr>PowerPoint Presentation</vt:lpstr>
      <vt:lpstr>Content Creation and Curation Instagram Story</vt:lpstr>
      <vt:lpstr>PowerPoint Presentation</vt:lpstr>
      <vt:lpstr>Content Creation and Curation Designs/Video Editing</vt:lpstr>
      <vt:lpstr>Content Creation and Curation Social Media Ad Campaigns</vt:lpstr>
      <vt:lpstr>Content Creation and Curation Email Ad Campaigns</vt:lpstr>
      <vt:lpstr>PowerPoint Presentation</vt:lpstr>
      <vt:lpstr>Email Ad Campaign 1 Brand Awareness</vt:lpstr>
      <vt:lpstr>Email Ad Campaign 2 Lead Generation</vt:lpstr>
      <vt:lpstr>Content Creation and Curation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project work</dc:title>
  <dc:creator>user</dc:creator>
  <cp:lastModifiedBy>bhanuprakash1963363@gmail.com</cp:lastModifiedBy>
  <cp:revision>31</cp:revision>
  <dcterms:created xsi:type="dcterms:W3CDTF">2023-07-28T06:29:36Z</dcterms:created>
  <dcterms:modified xsi:type="dcterms:W3CDTF">2023-07-31T17:11:48Z</dcterms:modified>
</cp:coreProperties>
</file>